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335" r:id="rId2"/>
    <p:sldId id="334" r:id="rId3"/>
    <p:sldId id="257" r:id="rId4"/>
    <p:sldId id="338" r:id="rId5"/>
    <p:sldId id="337" r:id="rId6"/>
    <p:sldId id="339" r:id="rId7"/>
    <p:sldId id="327" r:id="rId8"/>
    <p:sldId id="328" r:id="rId9"/>
    <p:sldId id="343" r:id="rId10"/>
    <p:sldId id="330" r:id="rId11"/>
    <p:sldId id="332" r:id="rId12"/>
    <p:sldId id="333" r:id="rId13"/>
    <p:sldId id="264" r:id="rId14"/>
    <p:sldId id="340" r:id="rId15"/>
    <p:sldId id="341" r:id="rId16"/>
    <p:sldId id="342" r:id="rId17"/>
    <p:sldId id="321" r:id="rId18"/>
  </p:sldIdLst>
  <p:sldSz cx="9144000" cy="6858000" type="screen4x3"/>
  <p:notesSz cx="6797675" cy="9926638"/>
  <p:defaultTextStyle>
    <a:defPPr>
      <a:defRPr lang="fr-FR"/>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mdahl Andersson, Hanna" initials="HAH" lastIdx="3" clrIdx="0">
    <p:extLst>
      <p:ext uri="{19B8F6BF-5375-455C-9EA6-DF929625EA0E}">
        <p15:presenceInfo xmlns:p15="http://schemas.microsoft.com/office/powerpoint/2012/main" userId="S-1-5-21-1437618765-291011396-617630493-1147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94C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70233" autoAdjust="0"/>
  </p:normalViewPr>
  <p:slideViewPr>
    <p:cSldViewPr>
      <p:cViewPr varScale="1">
        <p:scale>
          <a:sx n="79" d="100"/>
          <a:sy n="79" d="100"/>
        </p:scale>
        <p:origin x="2124"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4" d="100"/>
          <a:sy n="84" d="100"/>
        </p:scale>
        <p:origin x="-2532"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893647F-CFDB-421F-B443-C038DB9CC51A}" type="datetimeFigureOut">
              <a:rPr lang="fr-CA" smtClean="0"/>
              <a:t>2017-05-03</a:t>
            </a:fld>
            <a:endParaRPr lang="fr-C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C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2E34D9C-C8BC-4470-AFD8-47599457FE05}" type="slidenum">
              <a:rPr lang="fr-CA" smtClean="0"/>
              <a:t>‹#›</a:t>
            </a:fld>
            <a:endParaRPr lang="fr-CA"/>
          </a:p>
        </p:txBody>
      </p:sp>
    </p:spTree>
    <p:extLst>
      <p:ext uri="{BB962C8B-B14F-4D97-AF65-F5344CB8AC3E}">
        <p14:creationId xmlns:p14="http://schemas.microsoft.com/office/powerpoint/2010/main" val="2147462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DE1B724-BCA6-4C6A-80BF-FBFAFCD34625}" type="datetimeFigureOut">
              <a:rPr lang="fr-CA" smtClean="0"/>
              <a:t>2017-05-03</a:t>
            </a:fld>
            <a:endParaRPr lang="fr-CA"/>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20DE5CB-D451-47F6-B067-EA387EEBEC5B}" type="slidenum">
              <a:rPr lang="fr-CA" smtClean="0"/>
              <a:t>‹#›</a:t>
            </a:fld>
            <a:endParaRPr lang="fr-CA"/>
          </a:p>
        </p:txBody>
      </p:sp>
    </p:spTree>
    <p:extLst>
      <p:ext uri="{BB962C8B-B14F-4D97-AF65-F5344CB8AC3E}">
        <p14:creationId xmlns:p14="http://schemas.microsoft.com/office/powerpoint/2010/main" val="4235944879"/>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1B729EC-0BB7-487F-A3C8-209CBAE68647}" type="slidenum">
              <a:rPr lang="en-GB" smtClean="0"/>
              <a:pPr eaLnBrk="1" hangingPunct="1">
                <a:defRPr/>
              </a:pPr>
              <a:t>1</a:t>
            </a:fld>
            <a:endParaRPr lang="en-GB"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r>
              <a:rPr lang="sv-SE" sz="1200" dirty="0" smtClean="0"/>
              <a:t>Det är inte alls ovanligt att fastighetsägare</a:t>
            </a:r>
            <a:r>
              <a:rPr lang="sv-SE" sz="1200" baseline="0" dirty="0" smtClean="0"/>
              <a:t> eller förvaltare ringer till oss för att fråga om det skulle vara möjligt att ställa en tung maskin på ett befintligt bjälklag. </a:t>
            </a:r>
          </a:p>
          <a:p>
            <a:pPr eaLnBrk="1" hangingPunct="1"/>
            <a:r>
              <a:rPr lang="sv-SE" sz="1200" baseline="0" dirty="0" smtClean="0"/>
              <a:t>– Ja ritningsunderlag finns så det ska i alla fall inte vara något problem. </a:t>
            </a:r>
          </a:p>
          <a:p>
            <a:pPr eaLnBrk="1" hangingPunct="1"/>
            <a:r>
              <a:rPr lang="sv-SE" sz="1200" baseline="0" dirty="0" smtClean="0"/>
              <a:t>– Visst svarar vi. Skicka över ritningarna så kan vi ta oss en titt. </a:t>
            </a:r>
          </a:p>
          <a:p>
            <a:pPr eaLnBrk="1" hangingPunct="1"/>
            <a:r>
              <a:rPr lang="sv-SE" sz="1200" baseline="0" dirty="0" smtClean="0"/>
              <a:t>Nästan alltid saknas dock den viktigaste informationen för att kunna göra en sådan kontroll. Det kan vara hållfasthetsvärden för byggnadsmaterialet eller vilka laster som konstruktionen är dimensionerad för. Vårat arbete blir genast mycket svårare då vi måste göra antaganden, såklart på säkra sidan för att inte riskera att något händer med byggnaden. Av just den anledningen välkomnar jag införandet av konstruktionsdokumentationen i den nya </a:t>
            </a:r>
            <a:r>
              <a:rPr lang="sv-SE" sz="1200" baseline="0" dirty="0" err="1" smtClean="0"/>
              <a:t>EKS:en</a:t>
            </a:r>
            <a:r>
              <a:rPr lang="sv-SE" sz="1200" baseline="0" dirty="0" smtClean="0"/>
              <a:t>.</a:t>
            </a:r>
          </a:p>
          <a:p>
            <a:pPr eaLnBrk="1" hangingPunct="1"/>
            <a:endParaRPr lang="sv-SE" sz="1200" baseline="0" dirty="0" smtClean="0"/>
          </a:p>
          <a:p>
            <a:pPr eaLnBrk="1" hangingPunct="1"/>
            <a:r>
              <a:rPr lang="sv-SE" sz="1200" baseline="0" dirty="0" smtClean="0"/>
              <a:t>Mitt namn är Hanna och jag är här idag för att berätta lite om vad en konstruktionsdokumentation är och vad den är bra för.</a:t>
            </a:r>
            <a:endParaRPr lang="sv-SE" sz="1200" dirty="0" smtClean="0"/>
          </a:p>
        </p:txBody>
      </p:sp>
    </p:spTree>
    <p:extLst>
      <p:ext uri="{BB962C8B-B14F-4D97-AF65-F5344CB8AC3E}">
        <p14:creationId xmlns:p14="http://schemas.microsoft.com/office/powerpoint/2010/main" val="3561912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a:t>
            </a:r>
            <a:r>
              <a:rPr lang="sv-SE" baseline="0" dirty="0" smtClean="0"/>
              <a:t> bild och text på ett överskådligt vis beskriva byggnadens statiska system. </a:t>
            </a:r>
          </a:p>
          <a:p>
            <a:endParaRPr lang="sv-SE" baseline="0" dirty="0" smtClean="0"/>
          </a:p>
          <a:p>
            <a:r>
              <a:rPr lang="sv-SE" baseline="0" dirty="0" smtClean="0"/>
              <a:t>Ange knutpunkternas randvillkor, om de är ledade eller fast inspända. </a:t>
            </a:r>
          </a:p>
          <a:p>
            <a:endParaRPr lang="sv-SE" baseline="0" dirty="0" smtClean="0"/>
          </a:p>
          <a:p>
            <a:r>
              <a:rPr lang="sv-SE" baseline="0" dirty="0" smtClean="0"/>
              <a:t>Hur byggnaden stabiliseras. Med hjälp av strävor som i ett fackverk, Eller med momentstyva </a:t>
            </a:r>
            <a:r>
              <a:rPr lang="sv-SE" baseline="0" dirty="0" err="1" smtClean="0"/>
              <a:t>ramhörn</a:t>
            </a:r>
            <a:r>
              <a:rPr lang="sv-SE" baseline="0" dirty="0" smtClean="0"/>
              <a:t>. Eller genom skivverkan. Var är dom stabiliserande enheterna placerad`?</a:t>
            </a:r>
            <a:endParaRPr lang="sv-SE" dirty="0" smtClean="0"/>
          </a:p>
          <a:p>
            <a:endParaRPr lang="sv-SE" dirty="0" smtClean="0"/>
          </a:p>
          <a:p>
            <a:r>
              <a:rPr lang="sv-SE" dirty="0" smtClean="0"/>
              <a:t>Om samverkan mellan konstruktioner</a:t>
            </a:r>
            <a:r>
              <a:rPr lang="sv-SE" baseline="0" dirty="0" smtClean="0"/>
              <a:t> / konstruktionsdelar finns.</a:t>
            </a:r>
            <a:endParaRPr lang="sv-SE" dirty="0" smtClean="0"/>
          </a:p>
          <a:p>
            <a:endParaRPr lang="sv-SE" dirty="0" smtClean="0"/>
          </a:p>
          <a:p>
            <a:r>
              <a:rPr lang="sv-SE" dirty="0" smtClean="0"/>
              <a:t>Hur</a:t>
            </a:r>
            <a:r>
              <a:rPr lang="sv-SE" baseline="0" dirty="0" smtClean="0"/>
              <a:t> leds lasterna ner till grunden?</a:t>
            </a:r>
          </a:p>
          <a:p>
            <a:endParaRPr lang="sv-SE" baseline="0" dirty="0" smtClean="0"/>
          </a:p>
          <a:p>
            <a:r>
              <a:rPr lang="sv-SE" baseline="0" dirty="0" smtClean="0"/>
              <a:t>Detta är viktigt för att få förståelse för hur byggnaden statisk fungerar så att man inte riskerar att ta bort viktiga konstruktionsdelar utan att tänka på hur dessa ska ersättas eller hur lasten ska omfördelas.</a:t>
            </a:r>
            <a:endParaRPr lang="sv-SE" dirty="0" smtClean="0"/>
          </a:p>
        </p:txBody>
      </p:sp>
      <p:sp>
        <p:nvSpPr>
          <p:cNvPr id="4" name="Platshållare för bildnummer 3"/>
          <p:cNvSpPr>
            <a:spLocks noGrp="1"/>
          </p:cNvSpPr>
          <p:nvPr>
            <p:ph type="sldNum" sz="quarter" idx="10"/>
          </p:nvPr>
        </p:nvSpPr>
        <p:spPr/>
        <p:txBody>
          <a:bodyPr/>
          <a:lstStyle/>
          <a:p>
            <a:fld id="{520DE5CB-D451-47F6-B067-EA387EEBEC5B}" type="slidenum">
              <a:rPr lang="fr-CA" smtClean="0"/>
              <a:t>10</a:t>
            </a:fld>
            <a:endParaRPr lang="fr-CA"/>
          </a:p>
        </p:txBody>
      </p:sp>
    </p:spTree>
    <p:extLst>
      <p:ext uri="{BB962C8B-B14F-4D97-AF65-F5344CB8AC3E}">
        <p14:creationId xmlns:p14="http://schemas.microsoft.com/office/powerpoint/2010/main" val="1809092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EKS</a:t>
            </a:r>
            <a:r>
              <a:rPr lang="sv-SE" baseline="0" dirty="0" smtClean="0"/>
              <a:t> 10. </a:t>
            </a:r>
          </a:p>
          <a:p>
            <a:endParaRPr lang="sv-SE" baseline="0" dirty="0" smtClean="0"/>
          </a:p>
          <a:p>
            <a:r>
              <a:rPr lang="sv-SE" baseline="0" dirty="0" smtClean="0"/>
              <a:t>Kan även vara andra bestämmelser som byggherren eller verksamheten ställer som krav.</a:t>
            </a:r>
          </a:p>
          <a:p>
            <a:endParaRPr lang="sv-SE" baseline="0" dirty="0" smtClean="0"/>
          </a:p>
          <a:p>
            <a:r>
              <a:rPr lang="sv-SE" baseline="0" dirty="0" smtClean="0"/>
              <a:t>Kan vara specifika regler för skyddsrum eller för strålsäkerhet.  </a:t>
            </a:r>
            <a:endParaRPr lang="sv-SE" dirty="0"/>
          </a:p>
        </p:txBody>
      </p:sp>
      <p:sp>
        <p:nvSpPr>
          <p:cNvPr id="4" name="Platshållare för bildnummer 3"/>
          <p:cNvSpPr>
            <a:spLocks noGrp="1"/>
          </p:cNvSpPr>
          <p:nvPr>
            <p:ph type="sldNum" sz="quarter" idx="10"/>
          </p:nvPr>
        </p:nvSpPr>
        <p:spPr/>
        <p:txBody>
          <a:bodyPr/>
          <a:lstStyle/>
          <a:p>
            <a:fld id="{520DE5CB-D451-47F6-B067-EA387EEBEC5B}" type="slidenum">
              <a:rPr lang="fr-CA" smtClean="0"/>
              <a:t>11</a:t>
            </a:fld>
            <a:endParaRPr lang="fr-CA"/>
          </a:p>
        </p:txBody>
      </p:sp>
    </p:spTree>
    <p:extLst>
      <p:ext uri="{BB962C8B-B14F-4D97-AF65-F5344CB8AC3E}">
        <p14:creationId xmlns:p14="http://schemas.microsoft.com/office/powerpoint/2010/main" val="3710511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EKS 25 §, Avdelning A, finns ett allmänt råd om vad</a:t>
            </a:r>
            <a:r>
              <a:rPr lang="sv-SE" baseline="0" dirty="0" smtClean="0"/>
              <a:t> dimensioneringskontrollen normalt bör omfatta. </a:t>
            </a:r>
          </a:p>
          <a:p>
            <a:endParaRPr lang="sv-SE" baseline="0" dirty="0" smtClean="0"/>
          </a:p>
          <a:p>
            <a:r>
              <a:rPr lang="sv-SE" dirty="0" smtClean="0"/>
              <a:t>Dimensioneringskontrollen</a:t>
            </a:r>
            <a:r>
              <a:rPr lang="sv-SE" baseline="0" dirty="0" smtClean="0"/>
              <a:t> syftar till att eliminera grova fel och bör utföras av en person som inte tidigare har deltagit i projektet. Dimensioneringskontrollen bör normalt omfatta:</a:t>
            </a:r>
          </a:p>
          <a:p>
            <a:endParaRPr lang="sv-SE" baseline="0" dirty="0" smtClean="0"/>
          </a:p>
          <a:p>
            <a:pPr marL="228600" indent="-228600">
              <a:buAutoNum type="alphaLcParenR"/>
            </a:pPr>
            <a:r>
              <a:rPr lang="sv-SE" baseline="0" dirty="0" smtClean="0"/>
              <a:t>De antaganden som dimensioneringen baseras på överensstämmer med de krav som ställs för ifrågavarande byggnad</a:t>
            </a:r>
          </a:p>
          <a:p>
            <a:pPr marL="228600" indent="-228600">
              <a:buAutoNum type="alphaLcParenR"/>
            </a:pPr>
            <a:r>
              <a:rPr lang="sv-SE" baseline="0" dirty="0" smtClean="0"/>
              <a:t>Antaganden om egenskaper hos byggnadsmaterial samt jord och berg är tillämpliga</a:t>
            </a:r>
          </a:p>
          <a:p>
            <a:pPr marL="228600" indent="-228600">
              <a:buAutoNum type="alphaLcParenR"/>
            </a:pPr>
            <a:r>
              <a:rPr lang="sv-SE" baseline="0" dirty="0" smtClean="0"/>
              <a:t>Antaganden om laster och materialpåverkan är tillämpliga</a:t>
            </a:r>
          </a:p>
          <a:p>
            <a:pPr marL="228600" indent="-228600">
              <a:buAutoNum type="alphaLcParenR"/>
            </a:pPr>
            <a:r>
              <a:rPr lang="sv-SE" baseline="0" dirty="0" smtClean="0"/>
              <a:t>Valda beräkningsmodeller är lämpliga</a:t>
            </a:r>
          </a:p>
          <a:p>
            <a:pPr marL="228600" indent="-228600">
              <a:buAutoNum type="alphaLcParenR"/>
            </a:pPr>
            <a:r>
              <a:rPr lang="sv-SE" baseline="0" dirty="0" smtClean="0"/>
              <a:t>Valda beräkningsmetoder är lämpliga</a:t>
            </a:r>
          </a:p>
          <a:p>
            <a:pPr marL="228600" indent="-228600">
              <a:buAutoNum type="alphaLcParenR"/>
            </a:pPr>
            <a:r>
              <a:rPr lang="sv-SE" baseline="0" dirty="0" smtClean="0"/>
              <a:t>Grafiska och numeriska beräkningar är korrekt genomförda</a:t>
            </a:r>
          </a:p>
          <a:p>
            <a:pPr marL="228600" indent="-228600">
              <a:buAutoNum type="alphaLcParenR"/>
            </a:pPr>
            <a:r>
              <a:rPr lang="sv-SE" baseline="0" dirty="0" smtClean="0"/>
              <a:t>Valda provningsmetoder är lämpliga</a:t>
            </a:r>
          </a:p>
          <a:p>
            <a:pPr marL="228600" indent="-228600">
              <a:buAutoNum type="alphaLcParenR"/>
            </a:pPr>
            <a:r>
              <a:rPr lang="sv-SE" baseline="0" dirty="0" smtClean="0"/>
              <a:t>Beräkningsresultaten är korrekt överförda till bygghandling.</a:t>
            </a:r>
          </a:p>
          <a:p>
            <a:pPr marL="228600" indent="-228600">
              <a:buAutoNum type="alphaLcParenR"/>
            </a:pPr>
            <a:endParaRPr lang="sv-SE" baseline="0" dirty="0" smtClean="0"/>
          </a:p>
          <a:p>
            <a:pPr marL="0" indent="0">
              <a:buNone/>
            </a:pPr>
            <a:r>
              <a:rPr lang="sv-SE" baseline="0" dirty="0" smtClean="0"/>
              <a:t>Ju mer komplext projekt desto större är behovet av mer ingående granskning och bör </a:t>
            </a:r>
            <a:r>
              <a:rPr lang="sv-SE" baseline="0" dirty="0" err="1" smtClean="0"/>
              <a:t>resurssättas</a:t>
            </a:r>
            <a:r>
              <a:rPr lang="sv-SE" baseline="0" dirty="0" smtClean="0"/>
              <a:t> därefter. En byggnad i konsekvensklass 3 är ett exempel på ett projekt där mer ingående granskning är att föredra.</a:t>
            </a:r>
          </a:p>
          <a:p>
            <a:pPr marL="0" indent="0">
              <a:buNone/>
            </a:pPr>
            <a:endParaRPr lang="sv-SE" baseline="0" dirty="0" smtClean="0"/>
          </a:p>
          <a:p>
            <a:pPr marL="0" indent="0">
              <a:buNone/>
            </a:pPr>
            <a:r>
              <a:rPr lang="sv-SE" baseline="0" dirty="0" smtClean="0"/>
              <a:t>Säkerhetsklass 2 och 3 förutsätter dimensioneringskontroll för att använda de enligt normen givna säkerhetsindex.</a:t>
            </a:r>
            <a:endParaRPr lang="sv-SE" dirty="0" smtClean="0"/>
          </a:p>
        </p:txBody>
      </p:sp>
      <p:sp>
        <p:nvSpPr>
          <p:cNvPr id="4" name="Platshållare för bildnummer 3"/>
          <p:cNvSpPr>
            <a:spLocks noGrp="1"/>
          </p:cNvSpPr>
          <p:nvPr>
            <p:ph type="sldNum" sz="quarter" idx="10"/>
          </p:nvPr>
        </p:nvSpPr>
        <p:spPr/>
        <p:txBody>
          <a:bodyPr/>
          <a:lstStyle/>
          <a:p>
            <a:fld id="{520DE5CB-D451-47F6-B067-EA387EEBEC5B}" type="slidenum">
              <a:rPr lang="fr-CA" smtClean="0"/>
              <a:t>12</a:t>
            </a:fld>
            <a:endParaRPr lang="fr-CA"/>
          </a:p>
        </p:txBody>
      </p:sp>
    </p:spTree>
    <p:extLst>
      <p:ext uri="{BB962C8B-B14F-4D97-AF65-F5344CB8AC3E}">
        <p14:creationId xmlns:p14="http://schemas.microsoft.com/office/powerpoint/2010/main" val="2934065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a:t>
            </a:r>
            <a:r>
              <a:rPr lang="sv-SE" baseline="0" dirty="0" smtClean="0"/>
              <a:t> byggnadens bärande konstruktion är det viktigt att byggnadens brandtekniska klass anges. Och hur brandskyddet är utformat. Kan tex vara överdimensionering, brandskyddsmålning eller inklädnad.</a:t>
            </a:r>
            <a:endParaRPr lang="sv-SE" dirty="0"/>
          </a:p>
        </p:txBody>
      </p:sp>
      <p:sp>
        <p:nvSpPr>
          <p:cNvPr id="4" name="Platshållare för bildnummer 3"/>
          <p:cNvSpPr>
            <a:spLocks noGrp="1"/>
          </p:cNvSpPr>
          <p:nvPr>
            <p:ph type="sldNum" sz="quarter" idx="10"/>
          </p:nvPr>
        </p:nvSpPr>
        <p:spPr/>
        <p:txBody>
          <a:bodyPr/>
          <a:lstStyle/>
          <a:p>
            <a:fld id="{520DE5CB-D451-47F6-B067-EA387EEBEC5B}" type="slidenum">
              <a:rPr lang="fr-CA" smtClean="0"/>
              <a:t>13</a:t>
            </a:fld>
            <a:endParaRPr lang="fr-CA"/>
          </a:p>
        </p:txBody>
      </p:sp>
    </p:spTree>
    <p:extLst>
      <p:ext uri="{BB962C8B-B14F-4D97-AF65-F5344CB8AC3E}">
        <p14:creationId xmlns:p14="http://schemas.microsoft.com/office/powerpoint/2010/main" val="2344969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520DE5CB-D451-47F6-B067-EA387EEBEC5B}" type="slidenum">
              <a:rPr lang="fr-CA" smtClean="0"/>
              <a:t>14</a:t>
            </a:fld>
            <a:endParaRPr lang="fr-CA"/>
          </a:p>
        </p:txBody>
      </p:sp>
    </p:spTree>
    <p:extLst>
      <p:ext uri="{BB962C8B-B14F-4D97-AF65-F5344CB8AC3E}">
        <p14:creationId xmlns:p14="http://schemas.microsoft.com/office/powerpoint/2010/main" val="1240449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Som ett exempel beskriver PBL  kunskapsbanken att för exempelvis ett villagarage kan det räcka med uppgifter om tillämpade konstruktionsregler, snö- och vindlaster, nyttig last, antagande om markförhållanden, typ av grundläggning, stommens konstruktion, stabilitet och förankring av stommen till grunden.</a:t>
            </a:r>
          </a:p>
        </p:txBody>
      </p:sp>
      <p:sp>
        <p:nvSpPr>
          <p:cNvPr id="4" name="Platshållare för bildnummer 3"/>
          <p:cNvSpPr>
            <a:spLocks noGrp="1"/>
          </p:cNvSpPr>
          <p:nvPr>
            <p:ph type="sldNum" sz="quarter" idx="10"/>
          </p:nvPr>
        </p:nvSpPr>
        <p:spPr/>
        <p:txBody>
          <a:bodyPr/>
          <a:lstStyle/>
          <a:p>
            <a:fld id="{520DE5CB-D451-47F6-B067-EA387EEBEC5B}" type="slidenum">
              <a:rPr lang="fr-CA" smtClean="0"/>
              <a:t>15</a:t>
            </a:fld>
            <a:endParaRPr lang="fr-CA"/>
          </a:p>
        </p:txBody>
      </p:sp>
    </p:spTree>
    <p:extLst>
      <p:ext uri="{BB962C8B-B14F-4D97-AF65-F5344CB8AC3E}">
        <p14:creationId xmlns:p14="http://schemas.microsoft.com/office/powerpoint/2010/main" val="2522375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Ett viktigt syfte är att den ska vara till nytta i förvaltningsskedet.</a:t>
            </a:r>
          </a:p>
          <a:p>
            <a:endParaRPr lang="sv-SE" baseline="0" dirty="0" smtClean="0"/>
          </a:p>
          <a:p>
            <a:r>
              <a:rPr lang="sv-SE" baseline="0" dirty="0" smtClean="0"/>
              <a:t>Men det finns många fördelar med att den tas fram tidigt i ett projekt. Om projektörerna redan från början systematiskt noterar förutsättningar och antaganden i ett samlat dokument är risken mindre att information förloras längs med arbetets gång.</a:t>
            </a:r>
          </a:p>
          <a:p>
            <a:endParaRPr lang="sv-SE" baseline="0" dirty="0" smtClean="0"/>
          </a:p>
          <a:p>
            <a:r>
              <a:rPr lang="sv-SE" baseline="0" dirty="0" smtClean="0"/>
              <a:t>Man kan även se den som en sorts checklista för att inte riskera att missa någon viktig information.</a:t>
            </a:r>
          </a:p>
          <a:p>
            <a:endParaRPr lang="sv-SE" baseline="0" dirty="0" smtClean="0"/>
          </a:p>
          <a:p>
            <a:r>
              <a:rPr lang="sv-SE" baseline="0" dirty="0" smtClean="0"/>
              <a:t>I ett stort projekt med många inblandade projektörer kan den även vara bra att ha för att på ett tydligt vis styra så att alla räknar och ritar på samma sätt.  </a:t>
            </a:r>
          </a:p>
        </p:txBody>
      </p:sp>
      <p:sp>
        <p:nvSpPr>
          <p:cNvPr id="4" name="Platshållare för bildnummer 3"/>
          <p:cNvSpPr>
            <a:spLocks noGrp="1"/>
          </p:cNvSpPr>
          <p:nvPr>
            <p:ph type="sldNum" sz="quarter" idx="10"/>
          </p:nvPr>
        </p:nvSpPr>
        <p:spPr/>
        <p:txBody>
          <a:bodyPr/>
          <a:lstStyle/>
          <a:p>
            <a:fld id="{520DE5CB-D451-47F6-B067-EA387EEBEC5B}" type="slidenum">
              <a:rPr lang="fr-CA" smtClean="0"/>
              <a:t>16</a:t>
            </a:fld>
            <a:endParaRPr lang="fr-CA"/>
          </a:p>
        </p:txBody>
      </p:sp>
    </p:spTree>
    <p:extLst>
      <p:ext uri="{BB962C8B-B14F-4D97-AF65-F5344CB8AC3E}">
        <p14:creationId xmlns:p14="http://schemas.microsoft.com/office/powerpoint/2010/main" val="3520544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Platshållare för bildobjekt 1"/>
          <p:cNvSpPr>
            <a:spLocks noGrp="1" noRot="1" noChangeAspect="1" noTextEdit="1"/>
          </p:cNvSpPr>
          <p:nvPr>
            <p:ph type="sldImg"/>
          </p:nvPr>
        </p:nvSpPr>
        <p:spPr>
          <a:ln/>
        </p:spPr>
      </p:sp>
      <p:sp>
        <p:nvSpPr>
          <p:cNvPr id="135171" name="Platshållare för anteckningar 2"/>
          <p:cNvSpPr>
            <a:spLocks noGrp="1"/>
          </p:cNvSpPr>
          <p:nvPr>
            <p:ph type="body" idx="1"/>
          </p:nvPr>
        </p:nvSpPr>
        <p:spPr>
          <a:noFill/>
        </p:spPr>
        <p:txBody>
          <a:bodyPr/>
          <a:lstStyle/>
          <a:p>
            <a:pPr eaLnBrk="1" hangingPunct="1"/>
            <a:endParaRPr lang="sv-SE" smtClean="0"/>
          </a:p>
        </p:txBody>
      </p:sp>
      <p:sp>
        <p:nvSpPr>
          <p:cNvPr id="139268" name="Platshållare för bildnummer 3"/>
          <p:cNvSpPr>
            <a:spLocks noGrp="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4AE2C22-6F4F-40C9-B6F7-0468D15B1B1D}" type="slidenum">
              <a:rPr lang="en-GB" smtClean="0"/>
              <a:pPr eaLnBrk="1" hangingPunct="1">
                <a:defRPr/>
              </a:pPr>
              <a:t>17</a:t>
            </a:fld>
            <a:endParaRPr lang="en-GB" smtClean="0"/>
          </a:p>
        </p:txBody>
      </p:sp>
    </p:spTree>
    <p:extLst>
      <p:ext uri="{BB962C8B-B14F-4D97-AF65-F5344CB8AC3E}">
        <p14:creationId xmlns:p14="http://schemas.microsoft.com/office/powerpoint/2010/main" val="1180833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Platshållare för bildobjekt 1"/>
          <p:cNvSpPr>
            <a:spLocks noGrp="1" noRot="1" noChangeAspect="1" noTextEdit="1"/>
          </p:cNvSpPr>
          <p:nvPr>
            <p:ph type="sldImg"/>
          </p:nvPr>
        </p:nvSpPr>
        <p:spPr>
          <a:ln/>
        </p:spPr>
      </p:sp>
      <p:sp>
        <p:nvSpPr>
          <p:cNvPr id="132099" name="Platshållare för anteckningar 2"/>
          <p:cNvSpPr>
            <a:spLocks noGrp="1"/>
          </p:cNvSpPr>
          <p:nvPr>
            <p:ph type="body" idx="1"/>
          </p:nvPr>
        </p:nvSpPr>
        <p:spPr>
          <a:noFill/>
        </p:spPr>
        <p:txBody>
          <a:bodyPr/>
          <a:lstStyle/>
          <a:p>
            <a:pPr eaLnBrk="1" hangingPunct="1"/>
            <a:r>
              <a:rPr lang="sv-SE" dirty="0" smtClean="0"/>
              <a:t>… Jag arbetar</a:t>
            </a:r>
            <a:r>
              <a:rPr lang="sv-SE" baseline="0" dirty="0" smtClean="0"/>
              <a:t> som byggnadskonstruktör på WSP.</a:t>
            </a:r>
          </a:p>
          <a:p>
            <a:pPr eaLnBrk="1" hangingPunct="1"/>
            <a:endParaRPr lang="sv-SE" baseline="0" dirty="0" smtClean="0"/>
          </a:p>
          <a:p>
            <a:pPr marL="171450" indent="-171450" eaLnBrk="1" hangingPunct="1">
              <a:buFontTx/>
              <a:buChar char="-"/>
            </a:pPr>
            <a:r>
              <a:rPr lang="sv-SE" baseline="0" dirty="0" smtClean="0"/>
              <a:t>WSP är ett av världens ledande analys- och teknikkonsultbolag. </a:t>
            </a:r>
          </a:p>
          <a:p>
            <a:pPr marL="171450" indent="-171450" eaLnBrk="1" hangingPunct="1">
              <a:buFontTx/>
              <a:buChar char="-"/>
            </a:pPr>
            <a:endParaRPr lang="sv-SE" baseline="0" dirty="0" smtClean="0"/>
          </a:p>
          <a:p>
            <a:pPr marL="171450" indent="-171450" eaLnBrk="1" hangingPunct="1">
              <a:buFontTx/>
              <a:buChar char="-"/>
            </a:pPr>
            <a:r>
              <a:rPr lang="sv-SE" baseline="0" dirty="0" smtClean="0"/>
              <a:t>Vi planerar, projekterar, designar och projektleder uppdrag inom Hus &amp; Industri, Transport &amp; Infrastruktur och Miljö &amp; Energi.</a:t>
            </a:r>
          </a:p>
          <a:p>
            <a:pPr marL="171450" indent="-171450" eaLnBrk="1" hangingPunct="1">
              <a:buFontTx/>
              <a:buChar char="-"/>
            </a:pPr>
            <a:endParaRPr lang="sv-SE" baseline="0" dirty="0" smtClean="0"/>
          </a:p>
          <a:p>
            <a:pPr marL="171450" indent="-171450" eaLnBrk="1" hangingPunct="1">
              <a:buFontTx/>
              <a:buChar char="-"/>
            </a:pPr>
            <a:r>
              <a:rPr lang="sv-SE" baseline="0" dirty="0" smtClean="0"/>
              <a:t>Och såklart försöker vi bidra till ett hållbart samhällsbyggande.</a:t>
            </a:r>
          </a:p>
          <a:p>
            <a:pPr eaLnBrk="1" hangingPunct="1"/>
            <a:endParaRPr lang="sv-SE" dirty="0" smtClean="0"/>
          </a:p>
        </p:txBody>
      </p:sp>
      <p:sp>
        <p:nvSpPr>
          <p:cNvPr id="136196" name="Platshållare för bildnummer 3"/>
          <p:cNvSpPr>
            <a:spLocks noGrp="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91B3C5F-80FE-4CDD-802E-C56E41E9B78A}" type="slidenum">
              <a:rPr lang="en-GB" smtClean="0"/>
              <a:pPr eaLnBrk="1" hangingPunct="1">
                <a:defRPr/>
              </a:pPr>
              <a:t>2</a:t>
            </a:fld>
            <a:endParaRPr lang="en-GB" smtClean="0"/>
          </a:p>
        </p:txBody>
      </p:sp>
    </p:spTree>
    <p:extLst>
      <p:ext uri="{BB962C8B-B14F-4D97-AF65-F5344CB8AC3E}">
        <p14:creationId xmlns:p14="http://schemas.microsoft.com/office/powerpoint/2010/main" val="285857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EKS 10, Avdelning A - övergripande bestämmelser</a:t>
            </a:r>
          </a:p>
          <a:p>
            <a:endParaRPr lang="sv-SE" dirty="0" smtClean="0"/>
          </a:p>
          <a:p>
            <a:r>
              <a:rPr lang="sv-SE" dirty="0" smtClean="0"/>
              <a:t>I den nya EKS, EKS 10 som trädde i</a:t>
            </a:r>
            <a:r>
              <a:rPr lang="sv-SE" baseline="0" dirty="0" smtClean="0"/>
              <a:t> kraft den 1 januari 2016 har kompletterats med en ny regel gällande konstruktionsdokumentation. </a:t>
            </a:r>
            <a:endParaRPr lang="sv-SE" dirty="0"/>
          </a:p>
        </p:txBody>
      </p:sp>
      <p:sp>
        <p:nvSpPr>
          <p:cNvPr id="4" name="Platshållare för bildnummer 3"/>
          <p:cNvSpPr>
            <a:spLocks noGrp="1"/>
          </p:cNvSpPr>
          <p:nvPr>
            <p:ph type="sldNum" sz="quarter" idx="10"/>
          </p:nvPr>
        </p:nvSpPr>
        <p:spPr/>
        <p:txBody>
          <a:bodyPr/>
          <a:lstStyle/>
          <a:p>
            <a:fld id="{520DE5CB-D451-47F6-B067-EA387EEBEC5B}" type="slidenum">
              <a:rPr lang="fr-CA" smtClean="0"/>
              <a:t>3</a:t>
            </a:fld>
            <a:endParaRPr lang="fr-CA"/>
          </a:p>
        </p:txBody>
      </p:sp>
    </p:spTree>
    <p:extLst>
      <p:ext uri="{BB962C8B-B14F-4D97-AF65-F5344CB8AC3E}">
        <p14:creationId xmlns:p14="http://schemas.microsoft.com/office/powerpoint/2010/main" val="1617924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 nya regeln finns alltså i EKS 10. </a:t>
            </a:r>
          </a:p>
          <a:p>
            <a:endParaRPr lang="sv-SE" dirty="0" smtClean="0"/>
          </a:p>
          <a:p>
            <a:r>
              <a:rPr lang="sv-SE" dirty="0" smtClean="0"/>
              <a:t>….. Och det är där kraven för dokumentation som konstruktionsdokumentationen kommer in.</a:t>
            </a:r>
            <a:endParaRPr lang="sv-SE" dirty="0"/>
          </a:p>
        </p:txBody>
      </p:sp>
      <p:sp>
        <p:nvSpPr>
          <p:cNvPr id="4" name="Platshållare för bildnummer 3"/>
          <p:cNvSpPr>
            <a:spLocks noGrp="1"/>
          </p:cNvSpPr>
          <p:nvPr>
            <p:ph type="sldNum" sz="quarter" idx="10"/>
          </p:nvPr>
        </p:nvSpPr>
        <p:spPr/>
        <p:txBody>
          <a:bodyPr/>
          <a:lstStyle/>
          <a:p>
            <a:fld id="{520DE5CB-D451-47F6-B067-EA387EEBEC5B}" type="slidenum">
              <a:rPr lang="fr-CA" smtClean="0"/>
              <a:t>4</a:t>
            </a:fld>
            <a:endParaRPr lang="fr-CA"/>
          </a:p>
        </p:txBody>
      </p:sp>
    </p:spTree>
    <p:extLst>
      <p:ext uri="{BB962C8B-B14F-4D97-AF65-F5344CB8AC3E}">
        <p14:creationId xmlns:p14="http://schemas.microsoft.com/office/powerpoint/2010/main" val="3622768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a:p>
            <a:r>
              <a:rPr lang="sv-SE" baseline="0" dirty="0" smtClean="0"/>
              <a:t>Konstruktionsdokumentationens syfte är att ge byggherre, förvaltare och byggnadsnämnd en samlad kunskap om förutsättningarna för byggnadsverkets bärförmåga, stadga och beständighet. </a:t>
            </a:r>
            <a:endParaRPr lang="sv-SE" dirty="0"/>
          </a:p>
        </p:txBody>
      </p:sp>
      <p:sp>
        <p:nvSpPr>
          <p:cNvPr id="4" name="Platshållare för bildnummer 3"/>
          <p:cNvSpPr>
            <a:spLocks noGrp="1"/>
          </p:cNvSpPr>
          <p:nvPr>
            <p:ph type="sldNum" sz="quarter" idx="10"/>
          </p:nvPr>
        </p:nvSpPr>
        <p:spPr/>
        <p:txBody>
          <a:bodyPr/>
          <a:lstStyle/>
          <a:p>
            <a:fld id="{520DE5CB-D451-47F6-B067-EA387EEBEC5B}" type="slidenum">
              <a:rPr lang="fr-CA" smtClean="0"/>
              <a:t>5</a:t>
            </a:fld>
            <a:endParaRPr lang="fr-CA"/>
          </a:p>
        </p:txBody>
      </p:sp>
    </p:spTree>
    <p:extLst>
      <p:ext uri="{BB962C8B-B14F-4D97-AF65-F5344CB8AC3E}">
        <p14:creationId xmlns:p14="http://schemas.microsoft.com/office/powerpoint/2010/main" val="1029011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Vad ska konstruktionsdokumentationen innehålla? </a:t>
            </a:r>
          </a:p>
          <a:p>
            <a:endParaRPr lang="sv-SE" baseline="0" dirty="0" smtClean="0"/>
          </a:p>
          <a:p>
            <a:r>
              <a:rPr lang="sv-SE" baseline="0" dirty="0" smtClean="0"/>
              <a:t>Jag tänkte att vi kan bryta ner det som står i § 29 avdelning A.</a:t>
            </a:r>
          </a:p>
        </p:txBody>
      </p:sp>
      <p:sp>
        <p:nvSpPr>
          <p:cNvPr id="4" name="Platshållare för bildnummer 3"/>
          <p:cNvSpPr>
            <a:spLocks noGrp="1"/>
          </p:cNvSpPr>
          <p:nvPr>
            <p:ph type="sldNum" sz="quarter" idx="10"/>
          </p:nvPr>
        </p:nvSpPr>
        <p:spPr/>
        <p:txBody>
          <a:bodyPr/>
          <a:lstStyle/>
          <a:p>
            <a:fld id="{520DE5CB-D451-47F6-B067-EA387EEBEC5B}" type="slidenum">
              <a:rPr lang="fr-CA" smtClean="0"/>
              <a:t>6</a:t>
            </a:fld>
            <a:endParaRPr lang="fr-CA"/>
          </a:p>
        </p:txBody>
      </p:sp>
    </p:spTree>
    <p:extLst>
      <p:ext uri="{BB962C8B-B14F-4D97-AF65-F5344CB8AC3E}">
        <p14:creationId xmlns:p14="http://schemas.microsoft.com/office/powerpoint/2010/main" val="3341976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Formen för dokumentet är för</a:t>
            </a:r>
            <a:r>
              <a:rPr lang="sv-SE" baseline="0" dirty="0" smtClean="0"/>
              <a:t> den som formulerar det att bestämma. </a:t>
            </a:r>
            <a:r>
              <a:rPr lang="sv-SE" baseline="0" dirty="0" err="1" smtClean="0"/>
              <a:t>EKS:en</a:t>
            </a:r>
            <a:r>
              <a:rPr lang="sv-SE" baseline="0" dirty="0" smtClean="0"/>
              <a:t> ger inga direkta ramar förutom att konstruktionen beskrivs i ett samlat dokument. En A:4 eller den mer traditionella formen av K:0a borde vara okej. </a:t>
            </a:r>
          </a:p>
        </p:txBody>
      </p:sp>
      <p:sp>
        <p:nvSpPr>
          <p:cNvPr id="4" name="Platshållare för bildnummer 3"/>
          <p:cNvSpPr>
            <a:spLocks noGrp="1"/>
          </p:cNvSpPr>
          <p:nvPr>
            <p:ph type="sldNum" sz="quarter" idx="10"/>
          </p:nvPr>
        </p:nvSpPr>
        <p:spPr/>
        <p:txBody>
          <a:bodyPr/>
          <a:lstStyle/>
          <a:p>
            <a:fld id="{520DE5CB-D451-47F6-B067-EA387EEBEC5B}" type="slidenum">
              <a:rPr lang="fr-CA" smtClean="0"/>
              <a:t>7</a:t>
            </a:fld>
            <a:endParaRPr lang="fr-CA"/>
          </a:p>
        </p:txBody>
      </p:sp>
    </p:spTree>
    <p:extLst>
      <p:ext uri="{BB962C8B-B14F-4D97-AF65-F5344CB8AC3E}">
        <p14:creationId xmlns:p14="http://schemas.microsoft.com/office/powerpoint/2010/main" val="3734920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20DE5CB-D451-47F6-B067-EA387EEBEC5B}" type="slidenum">
              <a:rPr lang="fr-CA" smtClean="0"/>
              <a:t>8</a:t>
            </a:fld>
            <a:endParaRPr lang="fr-CA"/>
          </a:p>
        </p:txBody>
      </p:sp>
    </p:spTree>
    <p:extLst>
      <p:ext uri="{BB962C8B-B14F-4D97-AF65-F5344CB8AC3E}">
        <p14:creationId xmlns:p14="http://schemas.microsoft.com/office/powerpoint/2010/main" val="1821407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Laster</a:t>
            </a:r>
            <a:r>
              <a:rPr lang="sv-SE" b="1" baseline="0" dirty="0" smtClean="0"/>
              <a:t> </a:t>
            </a:r>
            <a:r>
              <a:rPr lang="sv-SE" baseline="0" dirty="0" smtClean="0"/>
              <a:t>– Nyttig last, </a:t>
            </a:r>
            <a:r>
              <a:rPr lang="sv-SE" baseline="0" dirty="0" err="1" smtClean="0"/>
              <a:t>snölast</a:t>
            </a:r>
            <a:r>
              <a:rPr lang="sv-SE" baseline="0" dirty="0" smtClean="0"/>
              <a:t>, </a:t>
            </a:r>
            <a:r>
              <a:rPr lang="sv-SE" baseline="0" dirty="0" err="1" smtClean="0"/>
              <a:t>vindlast</a:t>
            </a:r>
            <a:r>
              <a:rPr lang="sv-SE" baseline="0" dirty="0" smtClean="0"/>
              <a:t>, egenvikt av stomme och stomkomplettering, geotekniska laster, olyckslaster</a:t>
            </a:r>
          </a:p>
          <a:p>
            <a:endParaRPr lang="sv-SE" baseline="0" dirty="0" smtClean="0"/>
          </a:p>
          <a:p>
            <a:r>
              <a:rPr lang="sv-SE" b="1" baseline="0" dirty="0" smtClean="0"/>
              <a:t>Lastkombinationer</a:t>
            </a:r>
            <a:r>
              <a:rPr lang="sv-SE" baseline="0" dirty="0" smtClean="0"/>
              <a:t> – Hur lasterna ska kombineras för att få fram en dimensionerande last</a:t>
            </a:r>
          </a:p>
          <a:p>
            <a:endParaRPr lang="sv-SE" baseline="0" dirty="0" smtClean="0"/>
          </a:p>
          <a:p>
            <a:r>
              <a:rPr lang="sv-SE" b="1" baseline="0" dirty="0" smtClean="0"/>
              <a:t>Säkerhetsklass </a:t>
            </a:r>
            <a:r>
              <a:rPr lang="sv-SE" b="0" baseline="0" dirty="0" smtClean="0"/>
              <a:t>– Beaktar risk för att en allvarlig personskada uppstår</a:t>
            </a:r>
          </a:p>
          <a:p>
            <a:endParaRPr lang="sv-SE" b="0" baseline="0" dirty="0" smtClean="0"/>
          </a:p>
          <a:p>
            <a:r>
              <a:rPr lang="sv-SE" b="1" baseline="0" dirty="0" smtClean="0"/>
              <a:t>Konsekvensklass</a:t>
            </a:r>
            <a:r>
              <a:rPr lang="sv-SE" b="0" baseline="0" dirty="0" smtClean="0"/>
              <a:t> – Inkluderar risk för skada på samhällsviktig funktion</a:t>
            </a:r>
            <a:endParaRPr lang="sv-SE" b="1" baseline="0" dirty="0" smtClean="0"/>
          </a:p>
          <a:p>
            <a:endParaRPr lang="sv-SE" b="1" baseline="0" dirty="0" smtClean="0"/>
          </a:p>
          <a:p>
            <a:r>
              <a:rPr lang="sv-SE" b="1" baseline="0" dirty="0" smtClean="0"/>
              <a:t>Klimatklass, Korrosivitetsklass, Exponeringsklass – </a:t>
            </a:r>
            <a:r>
              <a:rPr lang="sv-SE" b="0" baseline="0" dirty="0" smtClean="0"/>
              <a:t>Hur miljön påverkar konstruktionen</a:t>
            </a:r>
          </a:p>
          <a:p>
            <a:endParaRPr lang="sv-SE" b="0" baseline="0" dirty="0" smtClean="0"/>
          </a:p>
          <a:p>
            <a:r>
              <a:rPr lang="sv-SE" b="1" baseline="0" dirty="0" smtClean="0"/>
              <a:t>Livslängd </a:t>
            </a:r>
            <a:r>
              <a:rPr lang="sv-SE" b="0" baseline="0" dirty="0" smtClean="0"/>
              <a:t>– Hur länge byggnaden förväntas stå där. Bör även inkludera vilka delar som behöver underhållas under byggnadsverkets livslängd för att dess bärförmåga ska vara tillräcklig.</a:t>
            </a:r>
          </a:p>
          <a:p>
            <a:endParaRPr lang="sv-SE" b="0" baseline="0" dirty="0" smtClean="0"/>
          </a:p>
          <a:p>
            <a:r>
              <a:rPr lang="sv-SE" b="1" baseline="0" dirty="0" smtClean="0"/>
              <a:t>Geoteknisk kategori </a:t>
            </a:r>
            <a:r>
              <a:rPr lang="sv-SE" b="0" baseline="0" dirty="0" smtClean="0"/>
              <a:t>- </a:t>
            </a:r>
            <a:r>
              <a:rPr lang="sv-SE" sz="1200" b="0" i="0" u="none" strike="noStrike" kern="1200" baseline="0" dirty="0" smtClean="0">
                <a:solidFill>
                  <a:schemeClr val="tx1"/>
                </a:solidFill>
                <a:latin typeface="+mn-lt"/>
                <a:ea typeface="+mn-ea"/>
                <a:cs typeface="+mn-cs"/>
              </a:rPr>
              <a:t>kategorier som väljs av projektör och som styr omfattning av undersökning, dimensionering, kontroll och uppföljning, t.ex. GK1, GK2 och GK3 </a:t>
            </a:r>
          </a:p>
          <a:p>
            <a:endParaRPr lang="sv-SE" sz="1200" b="0" i="0" u="none" strike="noStrike" kern="1200" baseline="0" dirty="0" smtClean="0">
              <a:solidFill>
                <a:schemeClr val="tx1"/>
              </a:solidFill>
              <a:latin typeface="+mn-lt"/>
              <a:ea typeface="+mn-ea"/>
              <a:cs typeface="+mn-cs"/>
            </a:endParaRPr>
          </a:p>
          <a:p>
            <a:r>
              <a:rPr lang="sv-SE" sz="1200" b="1" i="0" u="none" strike="noStrike" kern="1200" baseline="0" dirty="0" smtClean="0">
                <a:solidFill>
                  <a:schemeClr val="tx1"/>
                </a:solidFill>
                <a:latin typeface="+mn-lt"/>
                <a:ea typeface="+mn-ea"/>
                <a:cs typeface="+mn-cs"/>
              </a:rPr>
              <a:t>Utförandeklass</a:t>
            </a:r>
            <a:r>
              <a:rPr lang="sv-SE" sz="1200" b="0" i="0" u="none" strike="noStrike" kern="1200" baseline="0" dirty="0" smtClean="0">
                <a:solidFill>
                  <a:schemeClr val="tx1"/>
                </a:solidFill>
                <a:latin typeface="+mn-lt"/>
                <a:ea typeface="+mn-ea"/>
                <a:cs typeface="+mn-cs"/>
              </a:rPr>
              <a:t> – Styr kravnivån för utförande och kontroll</a:t>
            </a:r>
            <a:endParaRPr lang="sv-SE" b="1" dirty="0"/>
          </a:p>
        </p:txBody>
      </p:sp>
      <p:sp>
        <p:nvSpPr>
          <p:cNvPr id="4" name="Platshållare för bildnummer 3"/>
          <p:cNvSpPr>
            <a:spLocks noGrp="1"/>
          </p:cNvSpPr>
          <p:nvPr>
            <p:ph type="sldNum" sz="quarter" idx="10"/>
          </p:nvPr>
        </p:nvSpPr>
        <p:spPr/>
        <p:txBody>
          <a:bodyPr/>
          <a:lstStyle/>
          <a:p>
            <a:fld id="{520DE5CB-D451-47F6-B067-EA387EEBEC5B}" type="slidenum">
              <a:rPr lang="fr-CA" smtClean="0"/>
              <a:t>9</a:t>
            </a:fld>
            <a:endParaRPr lang="fr-CA"/>
          </a:p>
        </p:txBody>
      </p:sp>
    </p:spTree>
    <p:extLst>
      <p:ext uri="{BB962C8B-B14F-4D97-AF65-F5344CB8AC3E}">
        <p14:creationId xmlns:p14="http://schemas.microsoft.com/office/powerpoint/2010/main" val="250036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5" name="BildFramsida"/>
          <p:cNvSpPr>
            <a:spLocks noGrp="1"/>
          </p:cNvSpPr>
          <p:nvPr>
            <p:ph type="pic" sz="quarter" idx="10"/>
          </p:nvPr>
        </p:nvSpPr>
        <p:spPr>
          <a:xfrm>
            <a:off x="3159125" y="537882"/>
            <a:ext cx="5430693" cy="5042647"/>
          </a:xfrm>
          <a:prstGeom prst="snip1Rect">
            <a:avLst/>
          </a:prstGeom>
        </p:spPr>
        <p:txBody>
          <a:bodyPr/>
          <a:lstStyle>
            <a:lvl1pPr marL="0" indent="0">
              <a:buNone/>
              <a:defRPr baseline="0">
                <a:solidFill>
                  <a:schemeClr val="tx1"/>
                </a:solidFill>
              </a:defRPr>
            </a:lvl1pPr>
          </a:lstStyle>
          <a:p>
            <a:r>
              <a:rPr lang="sv-SE" smtClean="0"/>
              <a:t>Klicka på ikonen för att lägga till en bild</a:t>
            </a:r>
            <a:endParaRPr lang="fr-CA" dirty="0"/>
          </a:p>
        </p:txBody>
      </p:sp>
      <p:sp>
        <p:nvSpPr>
          <p:cNvPr id="3" name="Sous-titre 2"/>
          <p:cNvSpPr>
            <a:spLocks noGrp="1"/>
          </p:cNvSpPr>
          <p:nvPr>
            <p:ph type="subTitle" idx="1"/>
          </p:nvPr>
        </p:nvSpPr>
        <p:spPr>
          <a:xfrm>
            <a:off x="0" y="2084294"/>
            <a:ext cx="4073929" cy="4773706"/>
          </a:xfrm>
          <a:custGeom>
            <a:avLst/>
            <a:gdLst>
              <a:gd name="connsiteX0" fmla="*/ 0 w 4462272"/>
              <a:gd name="connsiteY0" fmla="*/ 0 h 5410200"/>
              <a:gd name="connsiteX1" fmla="*/ 3718545 w 4462272"/>
              <a:gd name="connsiteY1" fmla="*/ 0 h 5410200"/>
              <a:gd name="connsiteX2" fmla="*/ 4462272 w 4462272"/>
              <a:gd name="connsiteY2" fmla="*/ 743727 h 5410200"/>
              <a:gd name="connsiteX3" fmla="*/ 4462272 w 4462272"/>
              <a:gd name="connsiteY3" fmla="*/ 5410200 h 5410200"/>
              <a:gd name="connsiteX4" fmla="*/ 0 w 4462272"/>
              <a:gd name="connsiteY4" fmla="*/ 5410200 h 5410200"/>
              <a:gd name="connsiteX5" fmla="*/ 0 w 4462272"/>
              <a:gd name="connsiteY5" fmla="*/ 0 h 5410200"/>
              <a:gd name="connsiteX0" fmla="*/ 0 w 4462272"/>
              <a:gd name="connsiteY0" fmla="*/ 0 h 5410200"/>
              <a:gd name="connsiteX1" fmla="*/ 3718545 w 4462272"/>
              <a:gd name="connsiteY1" fmla="*/ 0 h 5410200"/>
              <a:gd name="connsiteX2" fmla="*/ 4462272 w 4462272"/>
              <a:gd name="connsiteY2" fmla="*/ 743727 h 5410200"/>
              <a:gd name="connsiteX3" fmla="*/ 4462272 w 4462272"/>
              <a:gd name="connsiteY3" fmla="*/ 5410200 h 5410200"/>
              <a:gd name="connsiteX4" fmla="*/ 0 w 4462272"/>
              <a:gd name="connsiteY4" fmla="*/ 5410200 h 5410200"/>
              <a:gd name="connsiteX5" fmla="*/ 0 w 4462272"/>
              <a:gd name="connsiteY5" fmla="*/ 0 h 5410200"/>
              <a:gd name="connsiteX0" fmla="*/ 0 w 4462272"/>
              <a:gd name="connsiteY0" fmla="*/ 0 h 5429250"/>
              <a:gd name="connsiteX1" fmla="*/ 3718545 w 4462272"/>
              <a:gd name="connsiteY1" fmla="*/ 0 h 5429250"/>
              <a:gd name="connsiteX2" fmla="*/ 4462272 w 4462272"/>
              <a:gd name="connsiteY2" fmla="*/ 743727 h 5429250"/>
              <a:gd name="connsiteX3" fmla="*/ 4462272 w 4462272"/>
              <a:gd name="connsiteY3" fmla="*/ 5429250 h 5429250"/>
              <a:gd name="connsiteX4" fmla="*/ 0 w 4462272"/>
              <a:gd name="connsiteY4" fmla="*/ 5410200 h 5429250"/>
              <a:gd name="connsiteX5" fmla="*/ 0 w 4462272"/>
              <a:gd name="connsiteY5" fmla="*/ 0 h 5429250"/>
              <a:gd name="connsiteX0" fmla="*/ 4462272 w 4553712"/>
              <a:gd name="connsiteY0" fmla="*/ 5429250 h 5520690"/>
              <a:gd name="connsiteX1" fmla="*/ 0 w 4553712"/>
              <a:gd name="connsiteY1" fmla="*/ 5410200 h 5520690"/>
              <a:gd name="connsiteX2" fmla="*/ 0 w 4553712"/>
              <a:gd name="connsiteY2" fmla="*/ 0 h 5520690"/>
              <a:gd name="connsiteX3" fmla="*/ 3718545 w 4553712"/>
              <a:gd name="connsiteY3" fmla="*/ 0 h 5520690"/>
              <a:gd name="connsiteX4" fmla="*/ 4462272 w 4553712"/>
              <a:gd name="connsiteY4" fmla="*/ 743727 h 5520690"/>
              <a:gd name="connsiteX5" fmla="*/ 4553712 w 4553712"/>
              <a:gd name="connsiteY5" fmla="*/ 5520690 h 5520690"/>
              <a:gd name="connsiteX0" fmla="*/ 4462272 w 4496562"/>
              <a:gd name="connsiteY0" fmla="*/ 5429250 h 5429250"/>
              <a:gd name="connsiteX1" fmla="*/ 0 w 4496562"/>
              <a:gd name="connsiteY1" fmla="*/ 5410200 h 5429250"/>
              <a:gd name="connsiteX2" fmla="*/ 0 w 4496562"/>
              <a:gd name="connsiteY2" fmla="*/ 0 h 5429250"/>
              <a:gd name="connsiteX3" fmla="*/ 3718545 w 4496562"/>
              <a:gd name="connsiteY3" fmla="*/ 0 h 5429250"/>
              <a:gd name="connsiteX4" fmla="*/ 4462272 w 4496562"/>
              <a:gd name="connsiteY4" fmla="*/ 743727 h 5429250"/>
              <a:gd name="connsiteX5" fmla="*/ 4496562 w 4496562"/>
              <a:gd name="connsiteY5" fmla="*/ 3939540 h 5429250"/>
              <a:gd name="connsiteX0" fmla="*/ 3033522 w 4496562"/>
              <a:gd name="connsiteY0" fmla="*/ 5448300 h 5448300"/>
              <a:gd name="connsiteX1" fmla="*/ 0 w 4496562"/>
              <a:gd name="connsiteY1" fmla="*/ 5410200 h 5448300"/>
              <a:gd name="connsiteX2" fmla="*/ 0 w 4496562"/>
              <a:gd name="connsiteY2" fmla="*/ 0 h 5448300"/>
              <a:gd name="connsiteX3" fmla="*/ 3718545 w 4496562"/>
              <a:gd name="connsiteY3" fmla="*/ 0 h 5448300"/>
              <a:gd name="connsiteX4" fmla="*/ 4462272 w 4496562"/>
              <a:gd name="connsiteY4" fmla="*/ 743727 h 5448300"/>
              <a:gd name="connsiteX5" fmla="*/ 4496562 w 4496562"/>
              <a:gd name="connsiteY5" fmla="*/ 3939540 h 5448300"/>
              <a:gd name="connsiteX0" fmla="*/ 3204972 w 4496562"/>
              <a:gd name="connsiteY0" fmla="*/ 5391150 h 5410200"/>
              <a:gd name="connsiteX1" fmla="*/ 0 w 4496562"/>
              <a:gd name="connsiteY1" fmla="*/ 5410200 h 5410200"/>
              <a:gd name="connsiteX2" fmla="*/ 0 w 4496562"/>
              <a:gd name="connsiteY2" fmla="*/ 0 h 5410200"/>
              <a:gd name="connsiteX3" fmla="*/ 3718545 w 4496562"/>
              <a:gd name="connsiteY3" fmla="*/ 0 h 5410200"/>
              <a:gd name="connsiteX4" fmla="*/ 4462272 w 4496562"/>
              <a:gd name="connsiteY4" fmla="*/ 743727 h 5410200"/>
              <a:gd name="connsiteX5" fmla="*/ 4496562 w 4496562"/>
              <a:gd name="connsiteY5" fmla="*/ 3939540 h 5410200"/>
              <a:gd name="connsiteX0" fmla="*/ 3204972 w 4496562"/>
              <a:gd name="connsiteY0" fmla="*/ 5391150 h 5410200"/>
              <a:gd name="connsiteX1" fmla="*/ 0 w 4496562"/>
              <a:gd name="connsiteY1" fmla="*/ 5410200 h 5410200"/>
              <a:gd name="connsiteX2" fmla="*/ 0 w 4496562"/>
              <a:gd name="connsiteY2" fmla="*/ 0 h 5410200"/>
              <a:gd name="connsiteX3" fmla="*/ 3718545 w 4496562"/>
              <a:gd name="connsiteY3" fmla="*/ 0 h 5410200"/>
              <a:gd name="connsiteX4" fmla="*/ 4481322 w 4496562"/>
              <a:gd name="connsiteY4" fmla="*/ 19827 h 5410200"/>
              <a:gd name="connsiteX5" fmla="*/ 4496562 w 4496562"/>
              <a:gd name="connsiteY5" fmla="*/ 3939540 h 5410200"/>
              <a:gd name="connsiteX0" fmla="*/ 3204972 w 4481322"/>
              <a:gd name="connsiteY0" fmla="*/ 5391150 h 5410200"/>
              <a:gd name="connsiteX1" fmla="*/ 0 w 4481322"/>
              <a:gd name="connsiteY1" fmla="*/ 5410200 h 5410200"/>
              <a:gd name="connsiteX2" fmla="*/ 0 w 4481322"/>
              <a:gd name="connsiteY2" fmla="*/ 0 h 5410200"/>
              <a:gd name="connsiteX3" fmla="*/ 3718545 w 4481322"/>
              <a:gd name="connsiteY3" fmla="*/ 0 h 5410200"/>
              <a:gd name="connsiteX4" fmla="*/ 4481322 w 4481322"/>
              <a:gd name="connsiteY4" fmla="*/ 19827 h 5410200"/>
              <a:gd name="connsiteX5" fmla="*/ 4477512 w 4481322"/>
              <a:gd name="connsiteY5" fmla="*/ 3939540 h 5410200"/>
              <a:gd name="connsiteX0" fmla="*/ 2538222 w 4481322"/>
              <a:gd name="connsiteY0" fmla="*/ 5410200 h 5410200"/>
              <a:gd name="connsiteX1" fmla="*/ 0 w 4481322"/>
              <a:gd name="connsiteY1" fmla="*/ 5410200 h 5410200"/>
              <a:gd name="connsiteX2" fmla="*/ 0 w 4481322"/>
              <a:gd name="connsiteY2" fmla="*/ 0 h 5410200"/>
              <a:gd name="connsiteX3" fmla="*/ 3718545 w 4481322"/>
              <a:gd name="connsiteY3" fmla="*/ 0 h 5410200"/>
              <a:gd name="connsiteX4" fmla="*/ 4481322 w 4481322"/>
              <a:gd name="connsiteY4" fmla="*/ 19827 h 5410200"/>
              <a:gd name="connsiteX5" fmla="*/ 4477512 w 4481322"/>
              <a:gd name="connsiteY5" fmla="*/ 3939540 h 5410200"/>
              <a:gd name="connsiteX0" fmla="*/ 2538222 w 4481322"/>
              <a:gd name="connsiteY0" fmla="*/ 5410200 h 5410200"/>
              <a:gd name="connsiteX1" fmla="*/ 0 w 4481322"/>
              <a:gd name="connsiteY1" fmla="*/ 5410200 h 5410200"/>
              <a:gd name="connsiteX2" fmla="*/ 0 w 4481322"/>
              <a:gd name="connsiteY2" fmla="*/ 0 h 5410200"/>
              <a:gd name="connsiteX3" fmla="*/ 3718545 w 4481322"/>
              <a:gd name="connsiteY3" fmla="*/ 0 h 5410200"/>
              <a:gd name="connsiteX4" fmla="*/ 4481322 w 4481322"/>
              <a:gd name="connsiteY4" fmla="*/ 19827 h 5410200"/>
              <a:gd name="connsiteX5" fmla="*/ 4477512 w 4481322"/>
              <a:gd name="connsiteY5" fmla="*/ 3444240 h 541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1322" h="5410200">
                <a:moveTo>
                  <a:pt x="2538222" y="5410200"/>
                </a:moveTo>
                <a:lnTo>
                  <a:pt x="0" y="5410200"/>
                </a:lnTo>
                <a:lnTo>
                  <a:pt x="0" y="0"/>
                </a:lnTo>
                <a:lnTo>
                  <a:pt x="3718545" y="0"/>
                </a:lnTo>
                <a:lnTo>
                  <a:pt x="4481322" y="19827"/>
                </a:lnTo>
                <a:cubicBezTo>
                  <a:pt x="4481322" y="1581668"/>
                  <a:pt x="4477512" y="3444240"/>
                  <a:pt x="4477512" y="3444240"/>
                </a:cubicBezTo>
              </a:path>
            </a:pathLst>
          </a:custGeom>
          <a:solidFill>
            <a:schemeClr val="tx1">
              <a:alpha val="85000"/>
            </a:schemeClr>
          </a:solidFill>
        </p:spPr>
        <p:txBody>
          <a:bodyPr tIns="2268000" anchor="t" anchorCtr="0">
            <a:noAutofit/>
          </a:bodyPr>
          <a:lstStyle>
            <a:lvl1pPr marL="487221" indent="0" algn="l">
              <a:buNone/>
              <a:defRPr sz="1300" b="0">
                <a:solidFill>
                  <a:schemeClr val="accent6"/>
                </a:solidFill>
                <a:latin typeface="+mn-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sv-SE" smtClean="0"/>
              <a:t>Klicka om du vill redigera mall för underrubrikformat</a:t>
            </a:r>
            <a:endParaRPr lang="fr-CA" dirty="0"/>
          </a:p>
        </p:txBody>
      </p:sp>
      <p:sp>
        <p:nvSpPr>
          <p:cNvPr id="2" name="Titre 1"/>
          <p:cNvSpPr>
            <a:spLocks noGrp="1"/>
          </p:cNvSpPr>
          <p:nvPr>
            <p:ph type="ctrTitle"/>
          </p:nvPr>
        </p:nvSpPr>
        <p:spPr>
          <a:xfrm rot="10800000" flipV="1">
            <a:off x="554182" y="2101103"/>
            <a:ext cx="3515618" cy="2201956"/>
          </a:xfrm>
          <a:prstGeom prst="rect">
            <a:avLst/>
          </a:prstGeom>
          <a:noFill/>
        </p:spPr>
        <p:txBody>
          <a:bodyPr lIns="0" rIns="0" anchor="b" anchorCtr="0">
            <a:noAutofit/>
          </a:bodyPr>
          <a:lstStyle>
            <a:lvl1pPr marL="0" indent="0" algn="l">
              <a:tabLst/>
              <a:defRPr sz="3200" baseline="0">
                <a:solidFill>
                  <a:schemeClr val="accent6"/>
                </a:solidFill>
                <a:latin typeface="+mn-lt"/>
                <a:cs typeface="AngsanaUPC" panose="02020603050405020304" pitchFamily="18" charset="-34"/>
              </a:defRPr>
            </a:lvl1pPr>
          </a:lstStyle>
          <a:p>
            <a:r>
              <a:rPr lang="sv-SE" smtClean="0"/>
              <a:t>Klicka här för att ändra format</a:t>
            </a:r>
            <a:endParaRPr lang="fr-CA" dirty="0"/>
          </a:p>
        </p:txBody>
      </p:sp>
      <p:cxnSp>
        <p:nvCxnSpPr>
          <p:cNvPr id="7" name="Straight Connector 14"/>
          <p:cNvCxnSpPr/>
          <p:nvPr userDrawn="1"/>
        </p:nvCxnSpPr>
        <p:spPr>
          <a:xfrm flipV="1">
            <a:off x="5971309" y="3792071"/>
            <a:ext cx="3172691" cy="307937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6" name="Platshållare för datum 2"/>
          <p:cNvSpPr>
            <a:spLocks noGrp="1"/>
          </p:cNvSpPr>
          <p:nvPr>
            <p:ph type="dt" sz="half" idx="2"/>
          </p:nvPr>
        </p:nvSpPr>
        <p:spPr>
          <a:xfrm>
            <a:off x="477525" y="6132900"/>
            <a:ext cx="2133600" cy="306000"/>
          </a:xfrm>
          <a:prstGeom prst="rect">
            <a:avLst/>
          </a:prstGeom>
        </p:spPr>
        <p:txBody>
          <a:bodyPr vert="horz" lIns="91440" tIns="45720" rIns="91440" bIns="45720" rtlCol="0" anchor="ctr"/>
          <a:lstStyle>
            <a:lvl1pPr algn="l">
              <a:defRPr sz="1400">
                <a:solidFill>
                  <a:schemeClr val="accent5">
                    <a:lumMod val="85000"/>
                  </a:schemeClr>
                </a:solidFill>
              </a:defRPr>
            </a:lvl1pPr>
          </a:lstStyle>
          <a:p>
            <a:endParaRPr lang="sv-SE" dirty="0"/>
          </a:p>
        </p:txBody>
      </p:sp>
      <p:sp>
        <p:nvSpPr>
          <p:cNvPr id="8" name="Platshållare för sidfot 3"/>
          <p:cNvSpPr>
            <a:spLocks noGrp="1"/>
          </p:cNvSpPr>
          <p:nvPr>
            <p:ph type="ftr" sz="quarter" idx="3"/>
          </p:nvPr>
        </p:nvSpPr>
        <p:spPr>
          <a:xfrm>
            <a:off x="3124200" y="6132900"/>
            <a:ext cx="358140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
        <p:nvSpPr>
          <p:cNvPr id="9" name="txtAssignmentNo"/>
          <p:cNvSpPr>
            <a:spLocks noGrp="1"/>
          </p:cNvSpPr>
          <p:nvPr>
            <p:ph type="body" sz="quarter" idx="11" hasCustomPrompt="1"/>
          </p:nvPr>
        </p:nvSpPr>
        <p:spPr>
          <a:xfrm>
            <a:off x="478800" y="6390000"/>
            <a:ext cx="2134800" cy="306000"/>
          </a:xfrm>
        </p:spPr>
        <p:txBody>
          <a:bodyPr vert="horz" lIns="91440" tIns="45720" rIns="91440" bIns="45720" rtlCol="0" anchor="ctr"/>
          <a:lstStyle>
            <a:lvl1pPr marL="0" indent="0">
              <a:buNone/>
              <a:defRPr lang="sv-SE" sz="1400" b="0" dirty="0">
                <a:solidFill>
                  <a:schemeClr val="accent5">
                    <a:lumMod val="85000"/>
                  </a:schemeClr>
                </a:solidFill>
              </a:defRPr>
            </a:lvl1pPr>
          </a:lstStyle>
          <a:p>
            <a:pPr marL="0" lvl="0"/>
            <a:r>
              <a:rPr lang="sv-SE" dirty="0" smtClean="0"/>
              <a:t> </a:t>
            </a:r>
            <a:endParaRPr lang="sv-SE" dirty="0"/>
          </a:p>
        </p:txBody>
      </p:sp>
    </p:spTree>
    <p:extLst>
      <p:ext uri="{BB962C8B-B14F-4D97-AF65-F5344CB8AC3E}">
        <p14:creationId xmlns:p14="http://schemas.microsoft.com/office/powerpoint/2010/main" val="3986294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ing, content and big picture">
    <p:spTree>
      <p:nvGrpSpPr>
        <p:cNvPr id="1" name=""/>
        <p:cNvGrpSpPr/>
        <p:nvPr/>
      </p:nvGrpSpPr>
      <p:grpSpPr>
        <a:xfrm>
          <a:off x="0" y="0"/>
          <a:ext cx="0" cy="0"/>
          <a:chOff x="0" y="0"/>
          <a:chExt cx="0" cy="0"/>
        </a:xfrm>
      </p:grpSpPr>
      <p:sp>
        <p:nvSpPr>
          <p:cNvPr id="8" name="Espace réservé pour une image  7"/>
          <p:cNvSpPr>
            <a:spLocks noGrp="1"/>
          </p:cNvSpPr>
          <p:nvPr>
            <p:ph type="pic" sz="quarter" idx="16"/>
          </p:nvPr>
        </p:nvSpPr>
        <p:spPr>
          <a:xfrm>
            <a:off x="545523" y="403412"/>
            <a:ext cx="8044295" cy="5177118"/>
          </a:xfrm>
          <a:prstGeom prst="snip1Rect">
            <a:avLst/>
          </a:prstGeom>
        </p:spPr>
        <p:txBody>
          <a:bodyPr tIns="355370"/>
          <a:lstStyle>
            <a:lvl1pPr marL="0" marR="0" indent="0" algn="l" defTabSz="914293" rtl="0" eaLnBrk="1" fontAlgn="auto" latinLnBrk="0" hangingPunct="1">
              <a:lnSpc>
                <a:spcPct val="100000"/>
              </a:lnSpc>
              <a:spcBef>
                <a:spcPct val="20000"/>
              </a:spcBef>
              <a:spcAft>
                <a:spcPts val="0"/>
              </a:spcAft>
              <a:buClr>
                <a:schemeClr val="tx1"/>
              </a:buClr>
              <a:buSzTx/>
              <a:buFont typeface="Wingdings" panose="05000000000000000000" pitchFamily="2" charset="2"/>
              <a:buNone/>
              <a:tabLst/>
              <a:defRPr b="0" baseline="0">
                <a:solidFill>
                  <a:schemeClr val="tx1"/>
                </a:solidFill>
              </a:defRPr>
            </a:lvl1pPr>
          </a:lstStyle>
          <a:p>
            <a:r>
              <a:rPr lang="sv-SE" smtClean="0"/>
              <a:t>Klicka på ikonen för att lägga till en bild</a:t>
            </a:r>
            <a:endParaRPr lang="fr-CA" dirty="0"/>
          </a:p>
        </p:txBody>
      </p:sp>
      <p:sp>
        <p:nvSpPr>
          <p:cNvPr id="4" name="Espace réservé du texte 3"/>
          <p:cNvSpPr>
            <a:spLocks noGrp="1"/>
          </p:cNvSpPr>
          <p:nvPr>
            <p:ph type="body" sz="quarter" idx="17"/>
          </p:nvPr>
        </p:nvSpPr>
        <p:spPr>
          <a:xfrm>
            <a:off x="-26898" y="2106828"/>
            <a:ext cx="3975444" cy="4751289"/>
          </a:xfrm>
          <a:custGeom>
            <a:avLst/>
            <a:gdLst>
              <a:gd name="connsiteX0" fmla="*/ 0 w 4419600"/>
              <a:gd name="connsiteY0" fmla="*/ 0 h 5257800"/>
              <a:gd name="connsiteX1" fmla="*/ 3682985 w 4419600"/>
              <a:gd name="connsiteY1" fmla="*/ 0 h 5257800"/>
              <a:gd name="connsiteX2" fmla="*/ 4419600 w 4419600"/>
              <a:gd name="connsiteY2" fmla="*/ 736615 h 5257800"/>
              <a:gd name="connsiteX3" fmla="*/ 4419600 w 4419600"/>
              <a:gd name="connsiteY3" fmla="*/ 5257800 h 5257800"/>
              <a:gd name="connsiteX4" fmla="*/ 0 w 4419600"/>
              <a:gd name="connsiteY4" fmla="*/ 5257800 h 5257800"/>
              <a:gd name="connsiteX5" fmla="*/ 0 w 4419600"/>
              <a:gd name="connsiteY5" fmla="*/ 0 h 5257800"/>
              <a:gd name="connsiteX0" fmla="*/ 0 w 4419600"/>
              <a:gd name="connsiteY0" fmla="*/ 6335 h 5264135"/>
              <a:gd name="connsiteX1" fmla="*/ 3682985 w 4419600"/>
              <a:gd name="connsiteY1" fmla="*/ 6335 h 5264135"/>
              <a:gd name="connsiteX2" fmla="*/ 4400550 w 4419600"/>
              <a:gd name="connsiteY2" fmla="*/ 0 h 5264135"/>
              <a:gd name="connsiteX3" fmla="*/ 4419600 w 4419600"/>
              <a:gd name="connsiteY3" fmla="*/ 5264135 h 5264135"/>
              <a:gd name="connsiteX4" fmla="*/ 0 w 4419600"/>
              <a:gd name="connsiteY4" fmla="*/ 5264135 h 5264135"/>
              <a:gd name="connsiteX5" fmla="*/ 0 w 4419600"/>
              <a:gd name="connsiteY5" fmla="*/ 6335 h 5264135"/>
              <a:gd name="connsiteX0" fmla="*/ 4419600 w 4511040"/>
              <a:gd name="connsiteY0" fmla="*/ 5264135 h 5355575"/>
              <a:gd name="connsiteX1" fmla="*/ 0 w 4511040"/>
              <a:gd name="connsiteY1" fmla="*/ 5264135 h 5355575"/>
              <a:gd name="connsiteX2" fmla="*/ 0 w 4511040"/>
              <a:gd name="connsiteY2" fmla="*/ 6335 h 5355575"/>
              <a:gd name="connsiteX3" fmla="*/ 3682985 w 4511040"/>
              <a:gd name="connsiteY3" fmla="*/ 6335 h 5355575"/>
              <a:gd name="connsiteX4" fmla="*/ 4400550 w 4511040"/>
              <a:gd name="connsiteY4" fmla="*/ 0 h 5355575"/>
              <a:gd name="connsiteX5" fmla="*/ 4511040 w 4511040"/>
              <a:gd name="connsiteY5" fmla="*/ 5355575 h 5355575"/>
              <a:gd name="connsiteX0" fmla="*/ 4419600 w 4487289"/>
              <a:gd name="connsiteY0" fmla="*/ 5264135 h 5264135"/>
              <a:gd name="connsiteX1" fmla="*/ 0 w 4487289"/>
              <a:gd name="connsiteY1" fmla="*/ 5264135 h 5264135"/>
              <a:gd name="connsiteX2" fmla="*/ 0 w 4487289"/>
              <a:gd name="connsiteY2" fmla="*/ 6335 h 5264135"/>
              <a:gd name="connsiteX3" fmla="*/ 3682985 w 4487289"/>
              <a:gd name="connsiteY3" fmla="*/ 6335 h 5264135"/>
              <a:gd name="connsiteX4" fmla="*/ 4400550 w 4487289"/>
              <a:gd name="connsiteY4" fmla="*/ 0 h 5264135"/>
              <a:gd name="connsiteX5" fmla="*/ 4487289 w 4487289"/>
              <a:gd name="connsiteY5" fmla="*/ 4132417 h 5264135"/>
              <a:gd name="connsiteX0" fmla="*/ 3433948 w 4487289"/>
              <a:gd name="connsiteY0" fmla="*/ 5252260 h 5264135"/>
              <a:gd name="connsiteX1" fmla="*/ 0 w 4487289"/>
              <a:gd name="connsiteY1" fmla="*/ 5264135 h 5264135"/>
              <a:gd name="connsiteX2" fmla="*/ 0 w 4487289"/>
              <a:gd name="connsiteY2" fmla="*/ 6335 h 5264135"/>
              <a:gd name="connsiteX3" fmla="*/ 3682985 w 4487289"/>
              <a:gd name="connsiteY3" fmla="*/ 6335 h 5264135"/>
              <a:gd name="connsiteX4" fmla="*/ 4400550 w 4487289"/>
              <a:gd name="connsiteY4" fmla="*/ 0 h 5264135"/>
              <a:gd name="connsiteX5" fmla="*/ 4487289 w 4487289"/>
              <a:gd name="connsiteY5" fmla="*/ 4132417 h 5264135"/>
              <a:gd name="connsiteX0" fmla="*/ 2462398 w 4487289"/>
              <a:gd name="connsiteY0" fmla="*/ 5233210 h 5264135"/>
              <a:gd name="connsiteX1" fmla="*/ 0 w 4487289"/>
              <a:gd name="connsiteY1" fmla="*/ 5264135 h 5264135"/>
              <a:gd name="connsiteX2" fmla="*/ 0 w 4487289"/>
              <a:gd name="connsiteY2" fmla="*/ 6335 h 5264135"/>
              <a:gd name="connsiteX3" fmla="*/ 3682985 w 4487289"/>
              <a:gd name="connsiteY3" fmla="*/ 6335 h 5264135"/>
              <a:gd name="connsiteX4" fmla="*/ 4400550 w 4487289"/>
              <a:gd name="connsiteY4" fmla="*/ 0 h 5264135"/>
              <a:gd name="connsiteX5" fmla="*/ 4487289 w 4487289"/>
              <a:gd name="connsiteY5" fmla="*/ 4132417 h 5264135"/>
              <a:gd name="connsiteX0" fmla="*/ 2462398 w 4468239"/>
              <a:gd name="connsiteY0" fmla="*/ 5233210 h 5264135"/>
              <a:gd name="connsiteX1" fmla="*/ 0 w 4468239"/>
              <a:gd name="connsiteY1" fmla="*/ 5264135 h 5264135"/>
              <a:gd name="connsiteX2" fmla="*/ 0 w 4468239"/>
              <a:gd name="connsiteY2" fmla="*/ 6335 h 5264135"/>
              <a:gd name="connsiteX3" fmla="*/ 3682985 w 4468239"/>
              <a:gd name="connsiteY3" fmla="*/ 6335 h 5264135"/>
              <a:gd name="connsiteX4" fmla="*/ 4400550 w 4468239"/>
              <a:gd name="connsiteY4" fmla="*/ 0 h 5264135"/>
              <a:gd name="connsiteX5" fmla="*/ 4468239 w 4468239"/>
              <a:gd name="connsiteY5" fmla="*/ 3275167 h 5264135"/>
              <a:gd name="connsiteX0" fmla="*/ 2462398 w 4468239"/>
              <a:gd name="connsiteY0" fmla="*/ 5226875 h 5257800"/>
              <a:gd name="connsiteX1" fmla="*/ 0 w 4468239"/>
              <a:gd name="connsiteY1" fmla="*/ 5257800 h 5257800"/>
              <a:gd name="connsiteX2" fmla="*/ 0 w 4468239"/>
              <a:gd name="connsiteY2" fmla="*/ 0 h 5257800"/>
              <a:gd name="connsiteX3" fmla="*/ 3682985 w 4468239"/>
              <a:gd name="connsiteY3" fmla="*/ 0 h 5257800"/>
              <a:gd name="connsiteX4" fmla="*/ 4431954 w 4468239"/>
              <a:gd name="connsiteY4" fmla="*/ 9193 h 5257800"/>
              <a:gd name="connsiteX5" fmla="*/ 4468239 w 4468239"/>
              <a:gd name="connsiteY5" fmla="*/ 3268832 h 5257800"/>
              <a:gd name="connsiteX0" fmla="*/ 2462398 w 4468239"/>
              <a:gd name="connsiteY0" fmla="*/ 5226875 h 5257800"/>
              <a:gd name="connsiteX1" fmla="*/ 0 w 4468239"/>
              <a:gd name="connsiteY1" fmla="*/ 5257800 h 5257800"/>
              <a:gd name="connsiteX2" fmla="*/ 0 w 4468239"/>
              <a:gd name="connsiteY2" fmla="*/ 0 h 5257800"/>
              <a:gd name="connsiteX3" fmla="*/ 3682985 w 4468239"/>
              <a:gd name="connsiteY3" fmla="*/ 0 h 5257800"/>
              <a:gd name="connsiteX4" fmla="*/ 4431954 w 4468239"/>
              <a:gd name="connsiteY4" fmla="*/ 1430 h 5257800"/>
              <a:gd name="connsiteX5" fmla="*/ 4468239 w 4468239"/>
              <a:gd name="connsiteY5" fmla="*/ 3268832 h 5257800"/>
              <a:gd name="connsiteX0" fmla="*/ 2462398 w 4468239"/>
              <a:gd name="connsiteY0" fmla="*/ 5226875 h 5257800"/>
              <a:gd name="connsiteX1" fmla="*/ 0 w 4468239"/>
              <a:gd name="connsiteY1" fmla="*/ 5257800 h 5257800"/>
              <a:gd name="connsiteX2" fmla="*/ 0 w 4468239"/>
              <a:gd name="connsiteY2" fmla="*/ 0 h 5257800"/>
              <a:gd name="connsiteX3" fmla="*/ 3682985 w 4468239"/>
              <a:gd name="connsiteY3" fmla="*/ 0 h 5257800"/>
              <a:gd name="connsiteX4" fmla="*/ 4431954 w 4468239"/>
              <a:gd name="connsiteY4" fmla="*/ 1430 h 5257800"/>
              <a:gd name="connsiteX5" fmla="*/ 4468239 w 4468239"/>
              <a:gd name="connsiteY5" fmla="*/ 3307651 h 5257800"/>
              <a:gd name="connsiteX0" fmla="*/ 2462398 w 4468239"/>
              <a:gd name="connsiteY0" fmla="*/ 5250166 h 5257800"/>
              <a:gd name="connsiteX1" fmla="*/ 0 w 4468239"/>
              <a:gd name="connsiteY1" fmla="*/ 5257800 h 5257800"/>
              <a:gd name="connsiteX2" fmla="*/ 0 w 4468239"/>
              <a:gd name="connsiteY2" fmla="*/ 0 h 5257800"/>
              <a:gd name="connsiteX3" fmla="*/ 3682985 w 4468239"/>
              <a:gd name="connsiteY3" fmla="*/ 0 h 5257800"/>
              <a:gd name="connsiteX4" fmla="*/ 4431954 w 4468239"/>
              <a:gd name="connsiteY4" fmla="*/ 1430 h 5257800"/>
              <a:gd name="connsiteX5" fmla="*/ 4468239 w 4468239"/>
              <a:gd name="connsiteY5" fmla="*/ 3307651 h 5257800"/>
              <a:gd name="connsiteX0" fmla="*/ 2454547 w 4468239"/>
              <a:gd name="connsiteY0" fmla="*/ 5273458 h 5273458"/>
              <a:gd name="connsiteX1" fmla="*/ 0 w 4468239"/>
              <a:gd name="connsiteY1" fmla="*/ 5257800 h 5273458"/>
              <a:gd name="connsiteX2" fmla="*/ 0 w 4468239"/>
              <a:gd name="connsiteY2" fmla="*/ 0 h 5273458"/>
              <a:gd name="connsiteX3" fmla="*/ 3682985 w 4468239"/>
              <a:gd name="connsiteY3" fmla="*/ 0 h 5273458"/>
              <a:gd name="connsiteX4" fmla="*/ 4431954 w 4468239"/>
              <a:gd name="connsiteY4" fmla="*/ 1430 h 5273458"/>
              <a:gd name="connsiteX5" fmla="*/ 4468239 w 4468239"/>
              <a:gd name="connsiteY5" fmla="*/ 3307651 h 5273458"/>
              <a:gd name="connsiteX0" fmla="*/ 2383889 w 4468239"/>
              <a:gd name="connsiteY0" fmla="*/ 5265694 h 5265694"/>
              <a:gd name="connsiteX1" fmla="*/ 0 w 4468239"/>
              <a:gd name="connsiteY1" fmla="*/ 5257800 h 5265694"/>
              <a:gd name="connsiteX2" fmla="*/ 0 w 4468239"/>
              <a:gd name="connsiteY2" fmla="*/ 0 h 5265694"/>
              <a:gd name="connsiteX3" fmla="*/ 3682985 w 4468239"/>
              <a:gd name="connsiteY3" fmla="*/ 0 h 5265694"/>
              <a:gd name="connsiteX4" fmla="*/ 4431954 w 4468239"/>
              <a:gd name="connsiteY4" fmla="*/ 1430 h 5265694"/>
              <a:gd name="connsiteX5" fmla="*/ 4468239 w 4468239"/>
              <a:gd name="connsiteY5" fmla="*/ 3307651 h 5265694"/>
              <a:gd name="connsiteX0" fmla="*/ 2470249 w 4468239"/>
              <a:gd name="connsiteY0" fmla="*/ 5257929 h 5257929"/>
              <a:gd name="connsiteX1" fmla="*/ 0 w 4468239"/>
              <a:gd name="connsiteY1" fmla="*/ 5257800 h 5257929"/>
              <a:gd name="connsiteX2" fmla="*/ 0 w 4468239"/>
              <a:gd name="connsiteY2" fmla="*/ 0 h 5257929"/>
              <a:gd name="connsiteX3" fmla="*/ 3682985 w 4468239"/>
              <a:gd name="connsiteY3" fmla="*/ 0 h 5257929"/>
              <a:gd name="connsiteX4" fmla="*/ 4431954 w 4468239"/>
              <a:gd name="connsiteY4" fmla="*/ 1430 h 5257929"/>
              <a:gd name="connsiteX5" fmla="*/ 4468239 w 4468239"/>
              <a:gd name="connsiteY5" fmla="*/ 3307651 h 525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239" h="5257929">
                <a:moveTo>
                  <a:pt x="2470249" y="5257929"/>
                </a:moveTo>
                <a:lnTo>
                  <a:pt x="0" y="5257800"/>
                </a:lnTo>
                <a:lnTo>
                  <a:pt x="0" y="0"/>
                </a:lnTo>
                <a:lnTo>
                  <a:pt x="3682985" y="0"/>
                </a:lnTo>
                <a:lnTo>
                  <a:pt x="4431954" y="1430"/>
                </a:lnTo>
                <a:cubicBezTo>
                  <a:pt x="4438304" y="1756142"/>
                  <a:pt x="4468239" y="3307651"/>
                  <a:pt x="4468239" y="3307651"/>
                </a:cubicBezTo>
              </a:path>
            </a:pathLst>
          </a:custGeom>
          <a:solidFill>
            <a:schemeClr val="tx2">
              <a:alpha val="85000"/>
            </a:schemeClr>
          </a:solidFill>
        </p:spPr>
        <p:txBody>
          <a:bodyPr tIns="328233" rIns="290758"/>
          <a:lstStyle>
            <a:lvl1pPr marL="888964" indent="-307718">
              <a:buClr>
                <a:schemeClr val="tx1"/>
              </a:buClr>
              <a:tabLst/>
              <a:defRPr b="1">
                <a:solidFill>
                  <a:schemeClr val="accent5"/>
                </a:solidFill>
              </a:defRPr>
            </a:lvl1pPr>
            <a:lvl2pPr marL="1203806" indent="-307718">
              <a:buFont typeface="Wingdings" panose="05000000000000000000" pitchFamily="2" charset="2"/>
              <a:buChar char="§"/>
              <a:defRPr>
                <a:solidFill>
                  <a:schemeClr val="accent5"/>
                </a:solidFill>
              </a:defRPr>
            </a:lvl2pPr>
            <a:lvl3pPr marL="1528620" indent="-310568">
              <a:buFont typeface="Courier New" panose="02070309020205020404" pitchFamily="49" charset="0"/>
              <a:buChar char="-"/>
              <a:defRPr>
                <a:solidFill>
                  <a:schemeClr val="accent5"/>
                </a:solidFill>
              </a:defRPr>
            </a:lvl3pPr>
            <a:lvl4pPr marL="1857708" indent="-307718">
              <a:buSzPct val="90000"/>
              <a:buFont typeface="Wingdings" panose="05000000000000000000" pitchFamily="2" charset="2"/>
              <a:buChar char="w"/>
              <a:defRPr>
                <a:solidFill>
                  <a:schemeClr val="accent5"/>
                </a:solidFill>
              </a:defRPr>
            </a:lvl4pPr>
            <a:lvl5pPr>
              <a:defRPr>
                <a:solidFill>
                  <a:schemeClr val="bg1"/>
                </a:solidFill>
              </a:defRPr>
            </a:lvl5pPr>
          </a:lstStyle>
          <a:p>
            <a:pPr lvl="0"/>
            <a:r>
              <a:rPr lang="sv-SE" smtClean="0"/>
              <a:t>Redigera format för bakgrundstext</a:t>
            </a:r>
          </a:p>
        </p:txBody>
      </p:sp>
      <p:sp>
        <p:nvSpPr>
          <p:cNvPr id="7"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10"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9" name="Platshållare för sidfot 3"/>
          <p:cNvSpPr>
            <a:spLocks noGrp="1"/>
          </p:cNvSpPr>
          <p:nvPr>
            <p:ph type="ftr" sz="quarter" idx="3"/>
          </p:nvPr>
        </p:nvSpPr>
        <p:spPr>
          <a:xfrm>
            <a:off x="3124200" y="6132900"/>
            <a:ext cx="358140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294351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ing, picture and objects">
    <p:spTree>
      <p:nvGrpSpPr>
        <p:cNvPr id="1" name=""/>
        <p:cNvGrpSpPr/>
        <p:nvPr/>
      </p:nvGrpSpPr>
      <p:grpSpPr>
        <a:xfrm>
          <a:off x="0" y="0"/>
          <a:ext cx="0" cy="0"/>
          <a:chOff x="0" y="0"/>
          <a:chExt cx="0" cy="0"/>
        </a:xfrm>
      </p:grpSpPr>
      <p:sp>
        <p:nvSpPr>
          <p:cNvPr id="11" name="Espace réservé du contenu 3"/>
          <p:cNvSpPr>
            <a:spLocks noGrp="1"/>
          </p:cNvSpPr>
          <p:nvPr>
            <p:ph sz="quarter" idx="17"/>
          </p:nvPr>
        </p:nvSpPr>
        <p:spPr>
          <a:xfrm>
            <a:off x="2978727" y="1277471"/>
            <a:ext cx="5611091" cy="4437529"/>
          </a:xfrm>
          <a:prstGeom prst="snip1Rect">
            <a:avLst/>
          </a:prstGeom>
        </p:spPr>
        <p:txBody>
          <a:bodyPr/>
          <a:lstStyle>
            <a:lvl1pPr marL="1179587" indent="0">
              <a:buNone/>
              <a:defRPr b="0">
                <a:solidFill>
                  <a:schemeClr val="tx1"/>
                </a:solidFill>
              </a:defRPr>
            </a:lvl1pPr>
          </a:lstStyle>
          <a:p>
            <a:pPr lvl="0"/>
            <a:r>
              <a:rPr lang="sv-SE" smtClean="0"/>
              <a:t>Redigera format för bakgrundstext</a:t>
            </a:r>
          </a:p>
        </p:txBody>
      </p:sp>
      <p:cxnSp>
        <p:nvCxnSpPr>
          <p:cNvPr id="7" name="Straight Connector 14"/>
          <p:cNvCxnSpPr/>
          <p:nvPr userDrawn="1"/>
        </p:nvCxnSpPr>
        <p:spPr>
          <a:xfrm flipV="1">
            <a:off x="5971309" y="3792071"/>
            <a:ext cx="3172691" cy="307937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9"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13"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10" name="Platshållare för sidfot 3"/>
          <p:cNvSpPr>
            <a:spLocks noGrp="1"/>
          </p:cNvSpPr>
          <p:nvPr>
            <p:ph type="ftr" sz="quarter" idx="3"/>
          </p:nvPr>
        </p:nvSpPr>
        <p:spPr>
          <a:xfrm>
            <a:off x="3124200" y="6132900"/>
            <a:ext cx="358140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
        <p:nvSpPr>
          <p:cNvPr id="8" name="Espace réservé pour une image  9"/>
          <p:cNvSpPr>
            <a:spLocks noGrp="1"/>
          </p:cNvSpPr>
          <p:nvPr>
            <p:ph type="pic" sz="quarter" idx="15"/>
          </p:nvPr>
        </p:nvSpPr>
        <p:spPr>
          <a:xfrm>
            <a:off x="1" y="2017059"/>
            <a:ext cx="4056611" cy="4860151"/>
          </a:xfrm>
          <a:custGeom>
            <a:avLst/>
            <a:gdLst>
              <a:gd name="connsiteX0" fmla="*/ 0 w 4659313"/>
              <a:gd name="connsiteY0" fmla="*/ 0 h 5573485"/>
              <a:gd name="connsiteX1" fmla="*/ 4659313 w 4659313"/>
              <a:gd name="connsiteY1" fmla="*/ 0 h 5573485"/>
              <a:gd name="connsiteX2" fmla="*/ 4659313 w 4659313"/>
              <a:gd name="connsiteY2" fmla="*/ 5573485 h 5573485"/>
              <a:gd name="connsiteX3" fmla="*/ 0 w 4659313"/>
              <a:gd name="connsiteY3" fmla="*/ 5573485 h 5573485"/>
              <a:gd name="connsiteX4" fmla="*/ 0 w 4659313"/>
              <a:gd name="connsiteY4" fmla="*/ 0 h 5573485"/>
              <a:gd name="connsiteX0" fmla="*/ 4659313 w 4750753"/>
              <a:gd name="connsiteY0" fmla="*/ 5573485 h 5664925"/>
              <a:gd name="connsiteX1" fmla="*/ 0 w 4750753"/>
              <a:gd name="connsiteY1" fmla="*/ 5573485 h 5664925"/>
              <a:gd name="connsiteX2" fmla="*/ 0 w 4750753"/>
              <a:gd name="connsiteY2" fmla="*/ 0 h 5664925"/>
              <a:gd name="connsiteX3" fmla="*/ 4659313 w 4750753"/>
              <a:gd name="connsiteY3" fmla="*/ 0 h 5664925"/>
              <a:gd name="connsiteX4" fmla="*/ 4750753 w 4750753"/>
              <a:gd name="connsiteY4" fmla="*/ 5664925 h 5664925"/>
              <a:gd name="connsiteX0" fmla="*/ 4659313 w 4712653"/>
              <a:gd name="connsiteY0" fmla="*/ 5573485 h 5573485"/>
              <a:gd name="connsiteX1" fmla="*/ 0 w 4712653"/>
              <a:gd name="connsiteY1" fmla="*/ 5573485 h 5573485"/>
              <a:gd name="connsiteX2" fmla="*/ 0 w 4712653"/>
              <a:gd name="connsiteY2" fmla="*/ 0 h 5573485"/>
              <a:gd name="connsiteX3" fmla="*/ 4659313 w 4712653"/>
              <a:gd name="connsiteY3" fmla="*/ 0 h 5573485"/>
              <a:gd name="connsiteX4" fmla="*/ 4712653 w 4712653"/>
              <a:gd name="connsiteY4" fmla="*/ 4312375 h 557348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123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5" fmla="*/ 3363913 w 4712653"/>
              <a:gd name="connsiteY5" fmla="*/ 5592535 h 5592535"/>
              <a:gd name="connsiteX0" fmla="*/ 336391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3363913 w 4693603"/>
              <a:gd name="connsiteY5" fmla="*/ 5592535 h 5592535"/>
              <a:gd name="connsiteX0" fmla="*/ 243046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2430463 w 4693603"/>
              <a:gd name="connsiteY5" fmla="*/ 5592535 h 5592535"/>
              <a:gd name="connsiteX0" fmla="*/ 2430463 w 4674553"/>
              <a:gd name="connsiteY0" fmla="*/ 5592535 h 5592535"/>
              <a:gd name="connsiteX1" fmla="*/ 0 w 4674553"/>
              <a:gd name="connsiteY1" fmla="*/ 5573485 h 5592535"/>
              <a:gd name="connsiteX2" fmla="*/ 0 w 4674553"/>
              <a:gd name="connsiteY2" fmla="*/ 0 h 5592535"/>
              <a:gd name="connsiteX3" fmla="*/ 4659313 w 4674553"/>
              <a:gd name="connsiteY3" fmla="*/ 0 h 5592535"/>
              <a:gd name="connsiteX4" fmla="*/ 4674553 w 4674553"/>
              <a:gd name="connsiteY4" fmla="*/ 3569425 h 5592535"/>
              <a:gd name="connsiteX5" fmla="*/ 2430463 w 4674553"/>
              <a:gd name="connsiteY5" fmla="*/ 5592535 h 5592535"/>
              <a:gd name="connsiteX0" fmla="*/ 2430463 w 4674553"/>
              <a:gd name="connsiteY0" fmla="*/ 5573485 h 5573485"/>
              <a:gd name="connsiteX1" fmla="*/ 0 w 4674553"/>
              <a:gd name="connsiteY1" fmla="*/ 5573485 h 5573485"/>
              <a:gd name="connsiteX2" fmla="*/ 0 w 4674553"/>
              <a:gd name="connsiteY2" fmla="*/ 0 h 5573485"/>
              <a:gd name="connsiteX3" fmla="*/ 4659313 w 4674553"/>
              <a:gd name="connsiteY3" fmla="*/ 0 h 5573485"/>
              <a:gd name="connsiteX4" fmla="*/ 4674553 w 4674553"/>
              <a:gd name="connsiteY4" fmla="*/ 3569425 h 5573485"/>
              <a:gd name="connsiteX5" fmla="*/ 2430463 w 4674553"/>
              <a:gd name="connsiteY5" fmla="*/ 5573485 h 557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74553" h="5573485">
                <a:moveTo>
                  <a:pt x="2430463" y="5573485"/>
                </a:moveTo>
                <a:lnTo>
                  <a:pt x="0" y="5573485"/>
                </a:lnTo>
                <a:lnTo>
                  <a:pt x="0" y="0"/>
                </a:lnTo>
                <a:lnTo>
                  <a:pt x="4659313" y="0"/>
                </a:lnTo>
                <a:cubicBezTo>
                  <a:pt x="4659313" y="1857828"/>
                  <a:pt x="4674553" y="3569425"/>
                  <a:pt x="4674553" y="3569425"/>
                </a:cubicBezTo>
                <a:lnTo>
                  <a:pt x="2430463" y="5573485"/>
                </a:lnTo>
                <a:close/>
              </a:path>
            </a:pathLst>
          </a:custGeom>
        </p:spPr>
        <p:txBody>
          <a:bodyPr/>
          <a:lstStyle>
            <a:lvl1pPr marL="0" marR="0" indent="0" algn="l" defTabSz="914293" rtl="0" eaLnBrk="1" fontAlgn="auto" latinLnBrk="0" hangingPunct="1">
              <a:lnSpc>
                <a:spcPct val="100000"/>
              </a:lnSpc>
              <a:spcBef>
                <a:spcPct val="20000"/>
              </a:spcBef>
              <a:spcAft>
                <a:spcPts val="0"/>
              </a:spcAft>
              <a:buClr>
                <a:schemeClr val="tx1"/>
              </a:buClr>
              <a:buSzTx/>
              <a:buFont typeface="Wingdings" panose="05000000000000000000" pitchFamily="2" charset="2"/>
              <a:buNone/>
              <a:tabLst/>
              <a:defRPr b="0">
                <a:solidFill>
                  <a:schemeClr val="tx1"/>
                </a:solidFill>
              </a:defRPr>
            </a:lvl1pPr>
          </a:lstStyle>
          <a:p>
            <a:r>
              <a:rPr lang="sv-SE" smtClean="0"/>
              <a:t>Klicka på ikonen för att lägga till en bild</a:t>
            </a:r>
            <a:endParaRPr lang="fr-CA" dirty="0"/>
          </a:p>
        </p:txBody>
      </p:sp>
    </p:spTree>
    <p:extLst>
      <p:ext uri="{BB962C8B-B14F-4D97-AF65-F5344CB8AC3E}">
        <p14:creationId xmlns:p14="http://schemas.microsoft.com/office/powerpoint/2010/main" val="2057898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ing and four pictures">
    <p:spTree>
      <p:nvGrpSpPr>
        <p:cNvPr id="1" name=""/>
        <p:cNvGrpSpPr/>
        <p:nvPr/>
      </p:nvGrpSpPr>
      <p:grpSpPr>
        <a:xfrm>
          <a:off x="0" y="0"/>
          <a:ext cx="0" cy="0"/>
          <a:chOff x="0" y="0"/>
          <a:chExt cx="0" cy="0"/>
        </a:xfrm>
      </p:grpSpPr>
      <p:sp>
        <p:nvSpPr>
          <p:cNvPr id="8" name="Espace réservé pour une image  7"/>
          <p:cNvSpPr>
            <a:spLocks noGrp="1"/>
          </p:cNvSpPr>
          <p:nvPr>
            <p:ph type="pic" sz="quarter" idx="16"/>
          </p:nvPr>
        </p:nvSpPr>
        <p:spPr>
          <a:xfrm>
            <a:off x="4626000" y="1289957"/>
            <a:ext cx="3960000" cy="2088000"/>
          </a:xfrm>
          <a:prstGeom prst="rect">
            <a:avLst/>
          </a:prstGeom>
        </p:spPr>
        <p:txBody>
          <a:bodyPr tIns="41998"/>
          <a:lstStyle>
            <a:lvl1pPr marL="0" indent="0">
              <a:spcBef>
                <a:spcPts val="0"/>
              </a:spcBef>
              <a:buNone/>
              <a:defRPr b="0" baseline="0">
                <a:solidFill>
                  <a:schemeClr val="tx1"/>
                </a:solidFill>
              </a:defRPr>
            </a:lvl1pPr>
          </a:lstStyle>
          <a:p>
            <a:r>
              <a:rPr lang="sv-SE" smtClean="0"/>
              <a:t>Klicka på ikonen för att lägga till en bild</a:t>
            </a:r>
            <a:endParaRPr lang="fr-CA" dirty="0" smtClean="0"/>
          </a:p>
        </p:txBody>
      </p:sp>
      <p:cxnSp>
        <p:nvCxnSpPr>
          <p:cNvPr id="5" name="Straight Connector 14"/>
          <p:cNvCxnSpPr/>
          <p:nvPr userDrawn="1"/>
        </p:nvCxnSpPr>
        <p:spPr>
          <a:xfrm flipV="1">
            <a:off x="5971309" y="3792071"/>
            <a:ext cx="3172691" cy="307937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Espace réservé pour une image  7"/>
          <p:cNvSpPr>
            <a:spLocks noGrp="1"/>
          </p:cNvSpPr>
          <p:nvPr>
            <p:ph type="pic" sz="quarter" idx="17"/>
          </p:nvPr>
        </p:nvSpPr>
        <p:spPr>
          <a:xfrm flipH="1">
            <a:off x="554182" y="1289647"/>
            <a:ext cx="3960000" cy="2088000"/>
          </a:xfrm>
          <a:prstGeom prst="snip1Rect">
            <a:avLst>
              <a:gd name="adj" fmla="val 27357"/>
            </a:avLst>
          </a:prstGeom>
        </p:spPr>
        <p:txBody>
          <a:bodyPr tIns="41998"/>
          <a:lstStyle>
            <a:lvl1pPr marL="0" indent="0">
              <a:buNone/>
              <a:defRPr b="0" baseline="0">
                <a:solidFill>
                  <a:schemeClr val="tx1"/>
                </a:solidFill>
              </a:defRPr>
            </a:lvl1pPr>
          </a:lstStyle>
          <a:p>
            <a:r>
              <a:rPr lang="sv-SE" smtClean="0"/>
              <a:t>Klicka på ikonen för att lägga till en bild</a:t>
            </a:r>
            <a:endParaRPr lang="fr-CA" dirty="0" smtClean="0"/>
          </a:p>
        </p:txBody>
      </p:sp>
      <p:sp>
        <p:nvSpPr>
          <p:cNvPr id="12" name="Espace réservé pour une image  9"/>
          <p:cNvSpPr>
            <a:spLocks noGrp="1"/>
          </p:cNvSpPr>
          <p:nvPr>
            <p:ph type="pic" sz="quarter" idx="18"/>
          </p:nvPr>
        </p:nvSpPr>
        <p:spPr>
          <a:xfrm>
            <a:off x="4626000" y="3466095"/>
            <a:ext cx="3960000" cy="2088000"/>
          </a:xfrm>
          <a:custGeom>
            <a:avLst/>
            <a:gdLst>
              <a:gd name="connsiteX0" fmla="*/ 0 w 4659313"/>
              <a:gd name="connsiteY0" fmla="*/ 0 h 5573485"/>
              <a:gd name="connsiteX1" fmla="*/ 4659313 w 4659313"/>
              <a:gd name="connsiteY1" fmla="*/ 0 h 5573485"/>
              <a:gd name="connsiteX2" fmla="*/ 4659313 w 4659313"/>
              <a:gd name="connsiteY2" fmla="*/ 5573485 h 5573485"/>
              <a:gd name="connsiteX3" fmla="*/ 0 w 4659313"/>
              <a:gd name="connsiteY3" fmla="*/ 5573485 h 5573485"/>
              <a:gd name="connsiteX4" fmla="*/ 0 w 4659313"/>
              <a:gd name="connsiteY4" fmla="*/ 0 h 5573485"/>
              <a:gd name="connsiteX0" fmla="*/ 4659313 w 4750753"/>
              <a:gd name="connsiteY0" fmla="*/ 5573485 h 5664925"/>
              <a:gd name="connsiteX1" fmla="*/ 0 w 4750753"/>
              <a:gd name="connsiteY1" fmla="*/ 5573485 h 5664925"/>
              <a:gd name="connsiteX2" fmla="*/ 0 w 4750753"/>
              <a:gd name="connsiteY2" fmla="*/ 0 h 5664925"/>
              <a:gd name="connsiteX3" fmla="*/ 4659313 w 4750753"/>
              <a:gd name="connsiteY3" fmla="*/ 0 h 5664925"/>
              <a:gd name="connsiteX4" fmla="*/ 4750753 w 4750753"/>
              <a:gd name="connsiteY4" fmla="*/ 5664925 h 5664925"/>
              <a:gd name="connsiteX0" fmla="*/ 4659313 w 4712653"/>
              <a:gd name="connsiteY0" fmla="*/ 5573485 h 5573485"/>
              <a:gd name="connsiteX1" fmla="*/ 0 w 4712653"/>
              <a:gd name="connsiteY1" fmla="*/ 5573485 h 5573485"/>
              <a:gd name="connsiteX2" fmla="*/ 0 w 4712653"/>
              <a:gd name="connsiteY2" fmla="*/ 0 h 5573485"/>
              <a:gd name="connsiteX3" fmla="*/ 4659313 w 4712653"/>
              <a:gd name="connsiteY3" fmla="*/ 0 h 5573485"/>
              <a:gd name="connsiteX4" fmla="*/ 4712653 w 4712653"/>
              <a:gd name="connsiteY4" fmla="*/ 4312375 h 557348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123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5" fmla="*/ 3363913 w 4712653"/>
              <a:gd name="connsiteY5" fmla="*/ 5592535 h 5592535"/>
              <a:gd name="connsiteX0" fmla="*/ 336391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3363913 w 4693603"/>
              <a:gd name="connsiteY5" fmla="*/ 5592535 h 5592535"/>
              <a:gd name="connsiteX0" fmla="*/ 243046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2430463 w 4693603"/>
              <a:gd name="connsiteY5" fmla="*/ 5592535 h 5592535"/>
              <a:gd name="connsiteX0" fmla="*/ 2430463 w 4674553"/>
              <a:gd name="connsiteY0" fmla="*/ 5592535 h 5592535"/>
              <a:gd name="connsiteX1" fmla="*/ 0 w 4674553"/>
              <a:gd name="connsiteY1" fmla="*/ 5573485 h 5592535"/>
              <a:gd name="connsiteX2" fmla="*/ 0 w 4674553"/>
              <a:gd name="connsiteY2" fmla="*/ 0 h 5592535"/>
              <a:gd name="connsiteX3" fmla="*/ 4659313 w 4674553"/>
              <a:gd name="connsiteY3" fmla="*/ 0 h 5592535"/>
              <a:gd name="connsiteX4" fmla="*/ 4674553 w 4674553"/>
              <a:gd name="connsiteY4" fmla="*/ 3569425 h 5592535"/>
              <a:gd name="connsiteX5" fmla="*/ 2430463 w 4674553"/>
              <a:gd name="connsiteY5" fmla="*/ 5592535 h 5592535"/>
              <a:gd name="connsiteX0" fmla="*/ 2430463 w 4674553"/>
              <a:gd name="connsiteY0" fmla="*/ 5573485 h 5573485"/>
              <a:gd name="connsiteX1" fmla="*/ 0 w 4674553"/>
              <a:gd name="connsiteY1" fmla="*/ 5573485 h 5573485"/>
              <a:gd name="connsiteX2" fmla="*/ 0 w 4674553"/>
              <a:gd name="connsiteY2" fmla="*/ 0 h 5573485"/>
              <a:gd name="connsiteX3" fmla="*/ 4659313 w 4674553"/>
              <a:gd name="connsiteY3" fmla="*/ 0 h 5573485"/>
              <a:gd name="connsiteX4" fmla="*/ 4674553 w 4674553"/>
              <a:gd name="connsiteY4" fmla="*/ 3569425 h 5573485"/>
              <a:gd name="connsiteX5" fmla="*/ 2430463 w 4674553"/>
              <a:gd name="connsiteY5" fmla="*/ 5573485 h 5573485"/>
              <a:gd name="connsiteX0" fmla="*/ 2430463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882230 h 5573485"/>
              <a:gd name="connsiteX5" fmla="*/ 2430463 w 4688934"/>
              <a:gd name="connsiteY5" fmla="*/ 5573485 h 5573485"/>
              <a:gd name="connsiteX0" fmla="*/ 3767943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882230 h 5573485"/>
              <a:gd name="connsiteX5" fmla="*/ 3767943 w 4688934"/>
              <a:gd name="connsiteY5" fmla="*/ 5573485 h 5573485"/>
              <a:gd name="connsiteX0" fmla="*/ 3767943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949260 h 5573485"/>
              <a:gd name="connsiteX5" fmla="*/ 3767943 w 4688934"/>
              <a:gd name="connsiteY5" fmla="*/ 5573485 h 5573485"/>
              <a:gd name="connsiteX0" fmla="*/ 3645700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949260 h 5573485"/>
              <a:gd name="connsiteX5" fmla="*/ 3645700 w 4688934"/>
              <a:gd name="connsiteY5" fmla="*/ 5573485 h 5573485"/>
              <a:gd name="connsiteX0" fmla="*/ 3789516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949260 h 5573485"/>
              <a:gd name="connsiteX5" fmla="*/ 3789516 w 4688934"/>
              <a:gd name="connsiteY5" fmla="*/ 5573485 h 5573485"/>
              <a:gd name="connsiteX0" fmla="*/ 3789516 w 4659313"/>
              <a:gd name="connsiteY0" fmla="*/ 5573485 h 5573485"/>
              <a:gd name="connsiteX1" fmla="*/ 0 w 4659313"/>
              <a:gd name="connsiteY1" fmla="*/ 5573485 h 5573485"/>
              <a:gd name="connsiteX2" fmla="*/ 0 w 4659313"/>
              <a:gd name="connsiteY2" fmla="*/ 0 h 5573485"/>
              <a:gd name="connsiteX3" fmla="*/ 4659313 w 4659313"/>
              <a:gd name="connsiteY3" fmla="*/ 0 h 5573485"/>
              <a:gd name="connsiteX4" fmla="*/ 4654418 w 4659313"/>
              <a:gd name="connsiteY4" fmla="*/ 3985009 h 5573485"/>
              <a:gd name="connsiteX5" fmla="*/ 3789516 w 4659313"/>
              <a:gd name="connsiteY5" fmla="*/ 5573485 h 5573485"/>
              <a:gd name="connsiteX0" fmla="*/ 3789516 w 4677428"/>
              <a:gd name="connsiteY0" fmla="*/ 5573485 h 5573485"/>
              <a:gd name="connsiteX1" fmla="*/ 0 w 4677428"/>
              <a:gd name="connsiteY1" fmla="*/ 5573485 h 5573485"/>
              <a:gd name="connsiteX2" fmla="*/ 0 w 4677428"/>
              <a:gd name="connsiteY2" fmla="*/ 0 h 5573485"/>
              <a:gd name="connsiteX3" fmla="*/ 4659313 w 4677428"/>
              <a:gd name="connsiteY3" fmla="*/ 0 h 5573485"/>
              <a:gd name="connsiteX4" fmla="*/ 4677428 w 4677428"/>
              <a:gd name="connsiteY4" fmla="*/ 4163755 h 5573485"/>
              <a:gd name="connsiteX5" fmla="*/ 3789516 w 4677428"/>
              <a:gd name="connsiteY5" fmla="*/ 5573485 h 5573485"/>
              <a:gd name="connsiteX0" fmla="*/ 4031474 w 4677428"/>
              <a:gd name="connsiteY0" fmla="*/ 5573485 h 5573485"/>
              <a:gd name="connsiteX1" fmla="*/ 0 w 4677428"/>
              <a:gd name="connsiteY1" fmla="*/ 5573485 h 5573485"/>
              <a:gd name="connsiteX2" fmla="*/ 0 w 4677428"/>
              <a:gd name="connsiteY2" fmla="*/ 0 h 5573485"/>
              <a:gd name="connsiteX3" fmla="*/ 4659313 w 4677428"/>
              <a:gd name="connsiteY3" fmla="*/ 0 h 5573485"/>
              <a:gd name="connsiteX4" fmla="*/ 4677428 w 4677428"/>
              <a:gd name="connsiteY4" fmla="*/ 4163755 h 5573485"/>
              <a:gd name="connsiteX5" fmla="*/ 4031474 w 4677428"/>
              <a:gd name="connsiteY5" fmla="*/ 5573485 h 5573485"/>
              <a:gd name="connsiteX0" fmla="*/ 3939300 w 4677428"/>
              <a:gd name="connsiteY0" fmla="*/ 5573485 h 5573485"/>
              <a:gd name="connsiteX1" fmla="*/ 0 w 4677428"/>
              <a:gd name="connsiteY1" fmla="*/ 5573485 h 5573485"/>
              <a:gd name="connsiteX2" fmla="*/ 0 w 4677428"/>
              <a:gd name="connsiteY2" fmla="*/ 0 h 5573485"/>
              <a:gd name="connsiteX3" fmla="*/ 4659313 w 4677428"/>
              <a:gd name="connsiteY3" fmla="*/ 0 h 5573485"/>
              <a:gd name="connsiteX4" fmla="*/ 4677428 w 4677428"/>
              <a:gd name="connsiteY4" fmla="*/ 4163755 h 5573485"/>
              <a:gd name="connsiteX5" fmla="*/ 3939300 w 4677428"/>
              <a:gd name="connsiteY5" fmla="*/ 5573485 h 5573485"/>
              <a:gd name="connsiteX0" fmla="*/ 3988028 w 4677428"/>
              <a:gd name="connsiteY0" fmla="*/ 5573485 h 5573485"/>
              <a:gd name="connsiteX1" fmla="*/ 0 w 4677428"/>
              <a:gd name="connsiteY1" fmla="*/ 5573485 h 5573485"/>
              <a:gd name="connsiteX2" fmla="*/ 0 w 4677428"/>
              <a:gd name="connsiteY2" fmla="*/ 0 h 5573485"/>
              <a:gd name="connsiteX3" fmla="*/ 4659313 w 4677428"/>
              <a:gd name="connsiteY3" fmla="*/ 0 h 5573485"/>
              <a:gd name="connsiteX4" fmla="*/ 4677428 w 4677428"/>
              <a:gd name="connsiteY4" fmla="*/ 4163755 h 5573485"/>
              <a:gd name="connsiteX5" fmla="*/ 3988028 w 4677428"/>
              <a:gd name="connsiteY5" fmla="*/ 5573485 h 5573485"/>
              <a:gd name="connsiteX0" fmla="*/ 3988028 w 4670467"/>
              <a:gd name="connsiteY0" fmla="*/ 5573485 h 5573485"/>
              <a:gd name="connsiteX1" fmla="*/ 0 w 4670467"/>
              <a:gd name="connsiteY1" fmla="*/ 5573485 h 5573485"/>
              <a:gd name="connsiteX2" fmla="*/ 0 w 4670467"/>
              <a:gd name="connsiteY2" fmla="*/ 0 h 5573485"/>
              <a:gd name="connsiteX3" fmla="*/ 4659313 w 4670467"/>
              <a:gd name="connsiteY3" fmla="*/ 0 h 5573485"/>
              <a:gd name="connsiteX4" fmla="*/ 4670467 w 4670467"/>
              <a:gd name="connsiteY4" fmla="*/ 4074382 h 5573485"/>
              <a:gd name="connsiteX5" fmla="*/ 3988028 w 4670467"/>
              <a:gd name="connsiteY5" fmla="*/ 5573485 h 557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70467" h="5573485">
                <a:moveTo>
                  <a:pt x="3988028" y="5573485"/>
                </a:moveTo>
                <a:lnTo>
                  <a:pt x="0" y="5573485"/>
                </a:lnTo>
                <a:lnTo>
                  <a:pt x="0" y="0"/>
                </a:lnTo>
                <a:lnTo>
                  <a:pt x="4659313" y="0"/>
                </a:lnTo>
                <a:cubicBezTo>
                  <a:pt x="4659313" y="1857828"/>
                  <a:pt x="4670467" y="4074382"/>
                  <a:pt x="4670467" y="4074382"/>
                </a:cubicBezTo>
                <a:lnTo>
                  <a:pt x="3988028" y="5573485"/>
                </a:lnTo>
                <a:close/>
              </a:path>
            </a:pathLst>
          </a:custGeom>
          <a:noFill/>
        </p:spPr>
        <p:txBody>
          <a:bodyPr/>
          <a:lstStyle>
            <a:lvl1pPr marL="0" indent="0">
              <a:spcBef>
                <a:spcPts val="0"/>
              </a:spcBef>
              <a:buNone/>
              <a:defRPr b="0">
                <a:solidFill>
                  <a:schemeClr val="tx1"/>
                </a:solidFill>
              </a:defRPr>
            </a:lvl1pPr>
          </a:lstStyle>
          <a:p>
            <a:r>
              <a:rPr lang="sv-SE" smtClean="0"/>
              <a:t>Klicka på ikonen för att lägga till en bild</a:t>
            </a:r>
            <a:endParaRPr lang="fr-CA" dirty="0"/>
          </a:p>
        </p:txBody>
      </p:sp>
      <p:sp>
        <p:nvSpPr>
          <p:cNvPr id="17" name="Espace réservé pour une image  7"/>
          <p:cNvSpPr>
            <a:spLocks noGrp="1"/>
          </p:cNvSpPr>
          <p:nvPr>
            <p:ph type="pic" sz="quarter" idx="21"/>
          </p:nvPr>
        </p:nvSpPr>
        <p:spPr>
          <a:xfrm>
            <a:off x="554182" y="3466095"/>
            <a:ext cx="3960000" cy="2088000"/>
          </a:xfrm>
          <a:prstGeom prst="rect">
            <a:avLst/>
          </a:prstGeom>
        </p:spPr>
        <p:txBody>
          <a:bodyPr tIns="41998"/>
          <a:lstStyle>
            <a:lvl1pPr marL="0" indent="0">
              <a:spcBef>
                <a:spcPts val="0"/>
              </a:spcBef>
              <a:buNone/>
              <a:defRPr b="0" baseline="0">
                <a:solidFill>
                  <a:schemeClr val="tx1"/>
                </a:solidFill>
              </a:defRPr>
            </a:lvl1pPr>
          </a:lstStyle>
          <a:p>
            <a:r>
              <a:rPr lang="sv-SE" smtClean="0"/>
              <a:t>Klicka på ikonen för att lägga till en bild</a:t>
            </a:r>
            <a:endParaRPr lang="fr-CA" dirty="0" smtClean="0"/>
          </a:p>
        </p:txBody>
      </p:sp>
      <p:sp>
        <p:nvSpPr>
          <p:cNvPr id="9"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14"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10" name="Platshållare för sidfot 3"/>
          <p:cNvSpPr>
            <a:spLocks noGrp="1"/>
          </p:cNvSpPr>
          <p:nvPr>
            <p:ph type="ftr" sz="quarter" idx="3"/>
          </p:nvPr>
        </p:nvSpPr>
        <p:spPr>
          <a:xfrm>
            <a:off x="552450" y="6132900"/>
            <a:ext cx="569595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4088971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ing and six pictures">
    <p:spTree>
      <p:nvGrpSpPr>
        <p:cNvPr id="1" name=""/>
        <p:cNvGrpSpPr/>
        <p:nvPr/>
      </p:nvGrpSpPr>
      <p:grpSpPr>
        <a:xfrm>
          <a:off x="0" y="0"/>
          <a:ext cx="0" cy="0"/>
          <a:chOff x="0" y="0"/>
          <a:chExt cx="0" cy="0"/>
        </a:xfrm>
      </p:grpSpPr>
      <p:sp>
        <p:nvSpPr>
          <p:cNvPr id="8" name="Espace réservé pour une image  7"/>
          <p:cNvSpPr>
            <a:spLocks noGrp="1"/>
          </p:cNvSpPr>
          <p:nvPr>
            <p:ph type="pic" sz="quarter" idx="16"/>
          </p:nvPr>
        </p:nvSpPr>
        <p:spPr>
          <a:xfrm>
            <a:off x="5971309" y="1289957"/>
            <a:ext cx="2618182" cy="2096471"/>
          </a:xfrm>
          <a:prstGeom prst="rect">
            <a:avLst/>
          </a:prstGeom>
        </p:spPr>
        <p:txBody>
          <a:bodyPr tIns="41998"/>
          <a:lstStyle>
            <a:lvl1pPr marL="0" indent="0">
              <a:buNone/>
              <a:defRPr b="0" baseline="0">
                <a:solidFill>
                  <a:schemeClr val="tx1"/>
                </a:solidFill>
              </a:defRPr>
            </a:lvl1pPr>
          </a:lstStyle>
          <a:p>
            <a:r>
              <a:rPr lang="sv-SE" smtClean="0"/>
              <a:t>Klicka på ikonen för att lägga till en bild</a:t>
            </a:r>
            <a:endParaRPr lang="fr-CA" dirty="0" smtClean="0"/>
          </a:p>
        </p:txBody>
      </p:sp>
      <p:cxnSp>
        <p:nvCxnSpPr>
          <p:cNvPr id="5" name="Straight Connector 14"/>
          <p:cNvCxnSpPr/>
          <p:nvPr userDrawn="1"/>
        </p:nvCxnSpPr>
        <p:spPr>
          <a:xfrm flipV="1">
            <a:off x="5971309" y="3792071"/>
            <a:ext cx="3172691" cy="307937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Espace réservé pour une image  7"/>
          <p:cNvSpPr>
            <a:spLocks noGrp="1"/>
          </p:cNvSpPr>
          <p:nvPr>
            <p:ph type="pic" sz="quarter" idx="17"/>
          </p:nvPr>
        </p:nvSpPr>
        <p:spPr>
          <a:xfrm flipH="1">
            <a:off x="554182" y="1289647"/>
            <a:ext cx="2618182" cy="2096471"/>
          </a:xfrm>
          <a:prstGeom prst="snip1Rect">
            <a:avLst>
              <a:gd name="adj" fmla="val 27155"/>
            </a:avLst>
          </a:prstGeom>
        </p:spPr>
        <p:txBody>
          <a:bodyPr tIns="41998"/>
          <a:lstStyle>
            <a:lvl1pPr marL="0" indent="0">
              <a:buNone/>
              <a:defRPr b="0" baseline="0">
                <a:solidFill>
                  <a:schemeClr val="tx1"/>
                </a:solidFill>
              </a:defRPr>
            </a:lvl1pPr>
          </a:lstStyle>
          <a:p>
            <a:r>
              <a:rPr lang="sv-SE" smtClean="0"/>
              <a:t>Klicka på ikonen för att lägga till en bild</a:t>
            </a:r>
            <a:endParaRPr lang="fr-CA" dirty="0" smtClean="0"/>
          </a:p>
        </p:txBody>
      </p:sp>
      <p:sp>
        <p:nvSpPr>
          <p:cNvPr id="12" name="Espace réservé pour une image  9"/>
          <p:cNvSpPr>
            <a:spLocks noGrp="1"/>
          </p:cNvSpPr>
          <p:nvPr>
            <p:ph type="pic" sz="quarter" idx="18"/>
          </p:nvPr>
        </p:nvSpPr>
        <p:spPr>
          <a:xfrm>
            <a:off x="5971309" y="3466095"/>
            <a:ext cx="2618182" cy="2096471"/>
          </a:xfrm>
          <a:custGeom>
            <a:avLst/>
            <a:gdLst>
              <a:gd name="connsiteX0" fmla="*/ 0 w 4659313"/>
              <a:gd name="connsiteY0" fmla="*/ 0 h 5573485"/>
              <a:gd name="connsiteX1" fmla="*/ 4659313 w 4659313"/>
              <a:gd name="connsiteY1" fmla="*/ 0 h 5573485"/>
              <a:gd name="connsiteX2" fmla="*/ 4659313 w 4659313"/>
              <a:gd name="connsiteY2" fmla="*/ 5573485 h 5573485"/>
              <a:gd name="connsiteX3" fmla="*/ 0 w 4659313"/>
              <a:gd name="connsiteY3" fmla="*/ 5573485 h 5573485"/>
              <a:gd name="connsiteX4" fmla="*/ 0 w 4659313"/>
              <a:gd name="connsiteY4" fmla="*/ 0 h 5573485"/>
              <a:gd name="connsiteX0" fmla="*/ 4659313 w 4750753"/>
              <a:gd name="connsiteY0" fmla="*/ 5573485 h 5664925"/>
              <a:gd name="connsiteX1" fmla="*/ 0 w 4750753"/>
              <a:gd name="connsiteY1" fmla="*/ 5573485 h 5664925"/>
              <a:gd name="connsiteX2" fmla="*/ 0 w 4750753"/>
              <a:gd name="connsiteY2" fmla="*/ 0 h 5664925"/>
              <a:gd name="connsiteX3" fmla="*/ 4659313 w 4750753"/>
              <a:gd name="connsiteY3" fmla="*/ 0 h 5664925"/>
              <a:gd name="connsiteX4" fmla="*/ 4750753 w 4750753"/>
              <a:gd name="connsiteY4" fmla="*/ 5664925 h 5664925"/>
              <a:gd name="connsiteX0" fmla="*/ 4659313 w 4712653"/>
              <a:gd name="connsiteY0" fmla="*/ 5573485 h 5573485"/>
              <a:gd name="connsiteX1" fmla="*/ 0 w 4712653"/>
              <a:gd name="connsiteY1" fmla="*/ 5573485 h 5573485"/>
              <a:gd name="connsiteX2" fmla="*/ 0 w 4712653"/>
              <a:gd name="connsiteY2" fmla="*/ 0 h 5573485"/>
              <a:gd name="connsiteX3" fmla="*/ 4659313 w 4712653"/>
              <a:gd name="connsiteY3" fmla="*/ 0 h 5573485"/>
              <a:gd name="connsiteX4" fmla="*/ 4712653 w 4712653"/>
              <a:gd name="connsiteY4" fmla="*/ 4312375 h 557348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123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5" fmla="*/ 3363913 w 4712653"/>
              <a:gd name="connsiteY5" fmla="*/ 5592535 h 5592535"/>
              <a:gd name="connsiteX0" fmla="*/ 336391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3363913 w 4693603"/>
              <a:gd name="connsiteY5" fmla="*/ 5592535 h 5592535"/>
              <a:gd name="connsiteX0" fmla="*/ 243046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2430463 w 4693603"/>
              <a:gd name="connsiteY5" fmla="*/ 5592535 h 5592535"/>
              <a:gd name="connsiteX0" fmla="*/ 2430463 w 4674553"/>
              <a:gd name="connsiteY0" fmla="*/ 5592535 h 5592535"/>
              <a:gd name="connsiteX1" fmla="*/ 0 w 4674553"/>
              <a:gd name="connsiteY1" fmla="*/ 5573485 h 5592535"/>
              <a:gd name="connsiteX2" fmla="*/ 0 w 4674553"/>
              <a:gd name="connsiteY2" fmla="*/ 0 h 5592535"/>
              <a:gd name="connsiteX3" fmla="*/ 4659313 w 4674553"/>
              <a:gd name="connsiteY3" fmla="*/ 0 h 5592535"/>
              <a:gd name="connsiteX4" fmla="*/ 4674553 w 4674553"/>
              <a:gd name="connsiteY4" fmla="*/ 3569425 h 5592535"/>
              <a:gd name="connsiteX5" fmla="*/ 2430463 w 4674553"/>
              <a:gd name="connsiteY5" fmla="*/ 5592535 h 5592535"/>
              <a:gd name="connsiteX0" fmla="*/ 2430463 w 4674553"/>
              <a:gd name="connsiteY0" fmla="*/ 5573485 h 5573485"/>
              <a:gd name="connsiteX1" fmla="*/ 0 w 4674553"/>
              <a:gd name="connsiteY1" fmla="*/ 5573485 h 5573485"/>
              <a:gd name="connsiteX2" fmla="*/ 0 w 4674553"/>
              <a:gd name="connsiteY2" fmla="*/ 0 h 5573485"/>
              <a:gd name="connsiteX3" fmla="*/ 4659313 w 4674553"/>
              <a:gd name="connsiteY3" fmla="*/ 0 h 5573485"/>
              <a:gd name="connsiteX4" fmla="*/ 4674553 w 4674553"/>
              <a:gd name="connsiteY4" fmla="*/ 3569425 h 5573485"/>
              <a:gd name="connsiteX5" fmla="*/ 2430463 w 4674553"/>
              <a:gd name="connsiteY5" fmla="*/ 5573485 h 5573485"/>
              <a:gd name="connsiteX0" fmla="*/ 2430463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882230 h 5573485"/>
              <a:gd name="connsiteX5" fmla="*/ 2430463 w 4688934"/>
              <a:gd name="connsiteY5" fmla="*/ 5573485 h 5573485"/>
              <a:gd name="connsiteX0" fmla="*/ 3767943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882230 h 5573485"/>
              <a:gd name="connsiteX5" fmla="*/ 3767943 w 4688934"/>
              <a:gd name="connsiteY5" fmla="*/ 5573485 h 5573485"/>
              <a:gd name="connsiteX0" fmla="*/ 3767943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949260 h 5573485"/>
              <a:gd name="connsiteX5" fmla="*/ 3767943 w 4688934"/>
              <a:gd name="connsiteY5" fmla="*/ 5573485 h 5573485"/>
              <a:gd name="connsiteX0" fmla="*/ 3645700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949260 h 5573485"/>
              <a:gd name="connsiteX5" fmla="*/ 3645700 w 4688934"/>
              <a:gd name="connsiteY5" fmla="*/ 5573485 h 5573485"/>
              <a:gd name="connsiteX0" fmla="*/ 3789516 w 4688934"/>
              <a:gd name="connsiteY0" fmla="*/ 5573485 h 5573485"/>
              <a:gd name="connsiteX1" fmla="*/ 0 w 4688934"/>
              <a:gd name="connsiteY1" fmla="*/ 5573485 h 5573485"/>
              <a:gd name="connsiteX2" fmla="*/ 0 w 4688934"/>
              <a:gd name="connsiteY2" fmla="*/ 0 h 5573485"/>
              <a:gd name="connsiteX3" fmla="*/ 4659313 w 4688934"/>
              <a:gd name="connsiteY3" fmla="*/ 0 h 5573485"/>
              <a:gd name="connsiteX4" fmla="*/ 4688934 w 4688934"/>
              <a:gd name="connsiteY4" fmla="*/ 3949260 h 5573485"/>
              <a:gd name="connsiteX5" fmla="*/ 3789516 w 4688934"/>
              <a:gd name="connsiteY5" fmla="*/ 5573485 h 5573485"/>
              <a:gd name="connsiteX0" fmla="*/ 3789516 w 4659313"/>
              <a:gd name="connsiteY0" fmla="*/ 5573485 h 5573485"/>
              <a:gd name="connsiteX1" fmla="*/ 0 w 4659313"/>
              <a:gd name="connsiteY1" fmla="*/ 5573485 h 5573485"/>
              <a:gd name="connsiteX2" fmla="*/ 0 w 4659313"/>
              <a:gd name="connsiteY2" fmla="*/ 0 h 5573485"/>
              <a:gd name="connsiteX3" fmla="*/ 4659313 w 4659313"/>
              <a:gd name="connsiteY3" fmla="*/ 0 h 5573485"/>
              <a:gd name="connsiteX4" fmla="*/ 4654418 w 4659313"/>
              <a:gd name="connsiteY4" fmla="*/ 3985009 h 5573485"/>
              <a:gd name="connsiteX5" fmla="*/ 3789516 w 4659313"/>
              <a:gd name="connsiteY5" fmla="*/ 5573485 h 5573485"/>
              <a:gd name="connsiteX0" fmla="*/ 3789516 w 4677428"/>
              <a:gd name="connsiteY0" fmla="*/ 5573485 h 5573485"/>
              <a:gd name="connsiteX1" fmla="*/ 0 w 4677428"/>
              <a:gd name="connsiteY1" fmla="*/ 5573485 h 5573485"/>
              <a:gd name="connsiteX2" fmla="*/ 0 w 4677428"/>
              <a:gd name="connsiteY2" fmla="*/ 0 h 5573485"/>
              <a:gd name="connsiteX3" fmla="*/ 4659313 w 4677428"/>
              <a:gd name="connsiteY3" fmla="*/ 0 h 5573485"/>
              <a:gd name="connsiteX4" fmla="*/ 4677428 w 4677428"/>
              <a:gd name="connsiteY4" fmla="*/ 4163755 h 5573485"/>
              <a:gd name="connsiteX5" fmla="*/ 3789516 w 4677428"/>
              <a:gd name="connsiteY5" fmla="*/ 5573485 h 557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77428" h="5573485">
                <a:moveTo>
                  <a:pt x="3789516" y="5573485"/>
                </a:moveTo>
                <a:lnTo>
                  <a:pt x="0" y="5573485"/>
                </a:lnTo>
                <a:lnTo>
                  <a:pt x="0" y="0"/>
                </a:lnTo>
                <a:lnTo>
                  <a:pt x="4659313" y="0"/>
                </a:lnTo>
                <a:cubicBezTo>
                  <a:pt x="4659313" y="1857828"/>
                  <a:pt x="4677428" y="4163755"/>
                  <a:pt x="4677428" y="4163755"/>
                </a:cubicBezTo>
                <a:lnTo>
                  <a:pt x="3789516" y="5573485"/>
                </a:lnTo>
                <a:close/>
              </a:path>
            </a:pathLst>
          </a:custGeom>
          <a:noFill/>
        </p:spPr>
        <p:txBody>
          <a:bodyPr tIns="41998"/>
          <a:lstStyle>
            <a:lvl1pPr marL="0" indent="0">
              <a:buNone/>
              <a:defRPr b="0">
                <a:solidFill>
                  <a:schemeClr val="tx1"/>
                </a:solidFill>
              </a:defRPr>
            </a:lvl1pPr>
          </a:lstStyle>
          <a:p>
            <a:r>
              <a:rPr lang="sv-SE" smtClean="0"/>
              <a:t>Klicka på ikonen för att lägga till en bild</a:t>
            </a:r>
            <a:endParaRPr lang="fr-CA" dirty="0"/>
          </a:p>
        </p:txBody>
      </p:sp>
      <p:sp>
        <p:nvSpPr>
          <p:cNvPr id="15" name="Espace réservé pour une image  7"/>
          <p:cNvSpPr>
            <a:spLocks noGrp="1"/>
          </p:cNvSpPr>
          <p:nvPr>
            <p:ph type="pic" sz="quarter" idx="19"/>
          </p:nvPr>
        </p:nvSpPr>
        <p:spPr>
          <a:xfrm>
            <a:off x="3255818" y="1289957"/>
            <a:ext cx="2618182" cy="2096471"/>
          </a:xfrm>
          <a:prstGeom prst="rect">
            <a:avLst/>
          </a:prstGeom>
        </p:spPr>
        <p:txBody>
          <a:bodyPr tIns="41998"/>
          <a:lstStyle>
            <a:lvl1pPr marL="0" indent="0">
              <a:buNone/>
              <a:defRPr b="0" baseline="0">
                <a:solidFill>
                  <a:schemeClr val="tx1"/>
                </a:solidFill>
              </a:defRPr>
            </a:lvl1pPr>
          </a:lstStyle>
          <a:p>
            <a:r>
              <a:rPr lang="sv-SE" smtClean="0"/>
              <a:t>Klicka på ikonen för att lägga till en bild</a:t>
            </a:r>
            <a:endParaRPr lang="fr-CA" dirty="0" smtClean="0"/>
          </a:p>
        </p:txBody>
      </p:sp>
      <p:sp>
        <p:nvSpPr>
          <p:cNvPr id="16" name="Espace réservé pour une image  7"/>
          <p:cNvSpPr>
            <a:spLocks noGrp="1"/>
          </p:cNvSpPr>
          <p:nvPr>
            <p:ph type="pic" sz="quarter" idx="20"/>
          </p:nvPr>
        </p:nvSpPr>
        <p:spPr>
          <a:xfrm>
            <a:off x="3269673" y="3466095"/>
            <a:ext cx="2618182" cy="2096471"/>
          </a:xfrm>
          <a:prstGeom prst="rect">
            <a:avLst/>
          </a:prstGeom>
        </p:spPr>
        <p:txBody>
          <a:bodyPr tIns="41998"/>
          <a:lstStyle>
            <a:lvl1pPr marL="0" indent="0">
              <a:buNone/>
              <a:defRPr b="0" baseline="0">
                <a:solidFill>
                  <a:schemeClr val="tx1"/>
                </a:solidFill>
              </a:defRPr>
            </a:lvl1pPr>
          </a:lstStyle>
          <a:p>
            <a:r>
              <a:rPr lang="sv-SE" smtClean="0"/>
              <a:t>Klicka på ikonen för att lägga till en bild</a:t>
            </a:r>
            <a:endParaRPr lang="fr-CA" dirty="0" smtClean="0"/>
          </a:p>
        </p:txBody>
      </p:sp>
      <p:sp>
        <p:nvSpPr>
          <p:cNvPr id="17" name="Espace réservé pour une image  7"/>
          <p:cNvSpPr>
            <a:spLocks noGrp="1"/>
          </p:cNvSpPr>
          <p:nvPr>
            <p:ph type="pic" sz="quarter" idx="21"/>
          </p:nvPr>
        </p:nvSpPr>
        <p:spPr>
          <a:xfrm>
            <a:off x="554182" y="3466095"/>
            <a:ext cx="2618182" cy="2096471"/>
          </a:xfrm>
          <a:prstGeom prst="rect">
            <a:avLst/>
          </a:prstGeom>
        </p:spPr>
        <p:txBody>
          <a:bodyPr tIns="41998"/>
          <a:lstStyle>
            <a:lvl1pPr marL="0" indent="0">
              <a:buNone/>
              <a:defRPr b="0" baseline="0">
                <a:solidFill>
                  <a:schemeClr val="tx1"/>
                </a:solidFill>
              </a:defRPr>
            </a:lvl1pPr>
          </a:lstStyle>
          <a:p>
            <a:r>
              <a:rPr lang="sv-SE" smtClean="0"/>
              <a:t>Klicka på ikonen för att lägga till en bild</a:t>
            </a:r>
            <a:endParaRPr lang="fr-CA" dirty="0" smtClean="0"/>
          </a:p>
        </p:txBody>
      </p:sp>
      <p:sp>
        <p:nvSpPr>
          <p:cNvPr id="13"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19"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14" name="Platshållare för sidfot 3"/>
          <p:cNvSpPr>
            <a:spLocks noGrp="1"/>
          </p:cNvSpPr>
          <p:nvPr>
            <p:ph type="ftr" sz="quarter" idx="3"/>
          </p:nvPr>
        </p:nvSpPr>
        <p:spPr>
          <a:xfrm>
            <a:off x="552450" y="6132900"/>
            <a:ext cx="569595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309025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ing and graphic/picture">
    <p:spTree>
      <p:nvGrpSpPr>
        <p:cNvPr id="1" name=""/>
        <p:cNvGrpSpPr/>
        <p:nvPr/>
      </p:nvGrpSpPr>
      <p:grpSpPr>
        <a:xfrm>
          <a:off x="0" y="0"/>
          <a:ext cx="0" cy="0"/>
          <a:chOff x="0" y="0"/>
          <a:chExt cx="0" cy="0"/>
        </a:xfrm>
      </p:grpSpPr>
      <p:sp>
        <p:nvSpPr>
          <p:cNvPr id="6" name="Espace réservé du contenu 5"/>
          <p:cNvSpPr>
            <a:spLocks noGrp="1"/>
          </p:cNvSpPr>
          <p:nvPr>
            <p:ph sz="quarter" idx="17"/>
          </p:nvPr>
        </p:nvSpPr>
        <p:spPr>
          <a:xfrm>
            <a:off x="554400" y="1343770"/>
            <a:ext cx="8052955" cy="4438465"/>
          </a:xfrm>
          <a:prstGeom prst="snip1Rect">
            <a:avLst/>
          </a:prstGeom>
          <a:solidFill>
            <a:schemeClr val="tx2"/>
          </a:solidFill>
        </p:spPr>
        <p:txBody>
          <a:bodyPr tIns="39600">
            <a:normAutofit/>
          </a:bodyPr>
          <a:lstStyle>
            <a:lvl1pPr marL="0" indent="0">
              <a:spcBef>
                <a:spcPts val="0"/>
              </a:spcBef>
              <a:buNone/>
              <a:defRPr>
                <a:solidFill>
                  <a:schemeClr val="tx1"/>
                </a:solidFill>
              </a:defRPr>
            </a:lvl1pPr>
          </a:lstStyle>
          <a:p>
            <a:pPr lvl="0"/>
            <a:r>
              <a:rPr lang="sv-SE" smtClean="0"/>
              <a:t>Redigera format för bakgrundstext</a:t>
            </a:r>
          </a:p>
        </p:txBody>
      </p:sp>
      <p:sp>
        <p:nvSpPr>
          <p:cNvPr id="2" name="Titre 1"/>
          <p:cNvSpPr>
            <a:spLocks noGrp="1"/>
          </p:cNvSpPr>
          <p:nvPr>
            <p:ph type="title"/>
          </p:nvPr>
        </p:nvSpPr>
        <p:spPr>
          <a:xfrm>
            <a:off x="554182" y="564777"/>
            <a:ext cx="8035200" cy="754316"/>
          </a:xfrm>
        </p:spPr>
        <p:txBody>
          <a:bodyPr anchor="ctr" anchorCtr="0"/>
          <a:lstStyle>
            <a:lvl1pPr>
              <a:defRPr>
                <a:solidFill>
                  <a:schemeClr val="tx1"/>
                </a:solidFill>
              </a:defRPr>
            </a:lvl1pPr>
          </a:lstStyle>
          <a:p>
            <a:r>
              <a:rPr lang="sv-SE" smtClean="0"/>
              <a:t>Klicka här för att ändra format</a:t>
            </a:r>
            <a:endParaRPr lang="fr-CA" dirty="0"/>
          </a:p>
        </p:txBody>
      </p:sp>
      <p:sp>
        <p:nvSpPr>
          <p:cNvPr id="8"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9" name="Platshållare för sidfot 3"/>
          <p:cNvSpPr>
            <a:spLocks noGrp="1"/>
          </p:cNvSpPr>
          <p:nvPr>
            <p:ph type="ftr" sz="quarter" idx="3"/>
          </p:nvPr>
        </p:nvSpPr>
        <p:spPr>
          <a:xfrm>
            <a:off x="552450" y="6132900"/>
            <a:ext cx="569595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43290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mparison ">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62841" y="1143000"/>
            <a:ext cx="3934547" cy="639762"/>
          </a:xfrm>
          <a:prstGeom prst="rect">
            <a:avLst/>
          </a:prstGeom>
        </p:spPr>
        <p:txBody>
          <a:bodyPr anchor="b">
            <a:normAutofit/>
          </a:bodyPr>
          <a:lstStyle>
            <a:lvl1pPr marL="0" marR="0" indent="0" algn="l" defTabSz="914293" rtl="0" eaLnBrk="1" fontAlgn="auto" latinLnBrk="0" hangingPunct="1">
              <a:lnSpc>
                <a:spcPct val="100000"/>
              </a:lnSpc>
              <a:spcBef>
                <a:spcPct val="20000"/>
              </a:spcBef>
              <a:spcAft>
                <a:spcPts val="0"/>
              </a:spcAft>
              <a:buClr>
                <a:schemeClr val="tx1"/>
              </a:buClr>
              <a:buSzTx/>
              <a:buFont typeface="Wingdings" panose="05000000000000000000" pitchFamily="2" charset="2"/>
              <a:buNone/>
              <a:tabLst/>
              <a:defRPr sz="1800" b="1">
                <a:solidFill>
                  <a:schemeClr val="bg2"/>
                </a:solidFill>
              </a:defRPr>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marL="0" marR="0" lvl="0" indent="0" algn="l" defTabSz="914293" rtl="0" eaLnBrk="1" fontAlgn="auto" latinLnBrk="0" hangingPunct="1">
              <a:lnSpc>
                <a:spcPct val="100000"/>
              </a:lnSpc>
              <a:spcBef>
                <a:spcPct val="20000"/>
              </a:spcBef>
              <a:spcAft>
                <a:spcPts val="0"/>
              </a:spcAft>
              <a:buClr>
                <a:schemeClr val="tx1"/>
              </a:buClr>
              <a:buSzTx/>
              <a:buFont typeface="Wingdings" panose="05000000000000000000" pitchFamily="2" charset="2"/>
              <a:buNone/>
              <a:tabLst/>
              <a:defRPr/>
            </a:pPr>
            <a:r>
              <a:rPr lang="sv-SE" smtClean="0"/>
              <a:t>Redigera format för bakgrundstext</a:t>
            </a:r>
          </a:p>
        </p:txBody>
      </p:sp>
      <p:sp>
        <p:nvSpPr>
          <p:cNvPr id="4" name="Espace réservé du contenu 3"/>
          <p:cNvSpPr>
            <a:spLocks noGrp="1"/>
          </p:cNvSpPr>
          <p:nvPr>
            <p:ph sz="half" idx="2"/>
          </p:nvPr>
        </p:nvSpPr>
        <p:spPr>
          <a:xfrm>
            <a:off x="562841" y="1815354"/>
            <a:ext cx="3934547" cy="4109104"/>
          </a:xfrm>
          <a:prstGeom prst="rect">
            <a:avLst/>
          </a:prstGeom>
        </p:spPr>
        <p:txBody>
          <a:bodyPr/>
          <a:lstStyle>
            <a:lvl1pPr>
              <a:buClr>
                <a:schemeClr val="tx1"/>
              </a:buClr>
              <a:defRPr sz="1600">
                <a:solidFill>
                  <a:srgbClr val="000000"/>
                </a:solidFill>
              </a:defRPr>
            </a:lvl1pPr>
            <a:lvl2pPr>
              <a:defRPr sz="1600">
                <a:solidFill>
                  <a:srgbClr val="000000"/>
                </a:solidFill>
              </a:defRPr>
            </a:lvl2pPr>
            <a:lvl3pPr marL="820583" marR="0" indent="-256432" algn="l" defTabSz="914293" rtl="0" eaLnBrk="1" fontAlgn="auto" latinLnBrk="0" hangingPunct="1">
              <a:lnSpc>
                <a:spcPct val="100000"/>
              </a:lnSpc>
              <a:spcBef>
                <a:spcPct val="20000"/>
              </a:spcBef>
              <a:spcAft>
                <a:spcPts val="0"/>
              </a:spcAft>
              <a:buClr>
                <a:schemeClr val="tx1"/>
              </a:buClr>
              <a:buSzTx/>
              <a:buFont typeface="Courier New" panose="02070309020205020404" pitchFamily="49" charset="0"/>
              <a:buChar char="-"/>
              <a:tabLst/>
              <a:defRPr sz="1600">
                <a:solidFill>
                  <a:srgbClr val="000000"/>
                </a:solidFill>
              </a:defRPr>
            </a:lvl3pPr>
            <a:lvl4pPr marL="1128301" marR="0" indent="-256432" algn="l" defTabSz="914293" rtl="0" eaLnBrk="1" fontAlgn="auto" latinLnBrk="0" hangingPunct="1">
              <a:lnSpc>
                <a:spcPct val="100000"/>
              </a:lnSpc>
              <a:spcBef>
                <a:spcPct val="20000"/>
              </a:spcBef>
              <a:spcAft>
                <a:spcPts val="0"/>
              </a:spcAft>
              <a:buClr>
                <a:schemeClr val="tx1"/>
              </a:buClr>
              <a:buSzTx/>
              <a:buFont typeface="Wingdings" panose="05000000000000000000" pitchFamily="2" charset="2"/>
              <a:buChar char="w"/>
              <a:tabLst/>
              <a:defRPr sz="1600">
                <a:solidFill>
                  <a:srgbClr val="000000"/>
                </a:solidFill>
              </a:defRPr>
            </a:lvl4pPr>
            <a:lvl5pPr>
              <a:defRPr sz="1600"/>
            </a:lvl5pPr>
            <a:lvl6pPr>
              <a:defRPr sz="1600"/>
            </a:lvl6pPr>
            <a:lvl7pPr>
              <a:defRPr sz="1600"/>
            </a:lvl7pPr>
            <a:lvl8pPr>
              <a:defRPr sz="1600"/>
            </a:lvl8pPr>
            <a:lvl9pPr>
              <a:defRPr sz="1600"/>
            </a:lvl9pPr>
          </a:lstStyle>
          <a:p>
            <a:pPr lvl="0"/>
            <a:r>
              <a:rPr lang="sv-SE" smtClean="0"/>
              <a:t>Redigera format för bakgrundstext</a:t>
            </a:r>
          </a:p>
        </p:txBody>
      </p:sp>
      <p:sp>
        <p:nvSpPr>
          <p:cNvPr id="5" name="Espace réservé du texte 4"/>
          <p:cNvSpPr>
            <a:spLocks noGrp="1"/>
          </p:cNvSpPr>
          <p:nvPr>
            <p:ph type="body" sz="quarter" idx="3"/>
          </p:nvPr>
        </p:nvSpPr>
        <p:spPr>
          <a:xfrm>
            <a:off x="4645026" y="1143000"/>
            <a:ext cx="3944793" cy="639762"/>
          </a:xfrm>
          <a:prstGeom prst="rect">
            <a:avLst/>
          </a:prstGeom>
        </p:spPr>
        <p:txBody>
          <a:bodyPr anchor="b">
            <a:normAutofit/>
          </a:bodyPr>
          <a:lstStyle>
            <a:lvl1pPr marL="0" marR="0" indent="0" algn="l" defTabSz="914293" rtl="0" eaLnBrk="1" fontAlgn="auto" latinLnBrk="0" hangingPunct="1">
              <a:lnSpc>
                <a:spcPct val="100000"/>
              </a:lnSpc>
              <a:spcBef>
                <a:spcPct val="20000"/>
              </a:spcBef>
              <a:spcAft>
                <a:spcPts val="0"/>
              </a:spcAft>
              <a:buClr>
                <a:schemeClr val="tx1"/>
              </a:buClr>
              <a:buSzTx/>
              <a:buFont typeface="Wingdings" panose="05000000000000000000" pitchFamily="2" charset="2"/>
              <a:buNone/>
              <a:tabLst/>
              <a:defRPr sz="1800" b="1">
                <a:solidFill>
                  <a:schemeClr val="bg2"/>
                </a:solidFill>
              </a:defRPr>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marL="0" marR="0" lvl="0" indent="0" algn="l" defTabSz="914293" rtl="0" eaLnBrk="1" fontAlgn="auto" latinLnBrk="0" hangingPunct="1">
              <a:lnSpc>
                <a:spcPct val="100000"/>
              </a:lnSpc>
              <a:spcBef>
                <a:spcPct val="20000"/>
              </a:spcBef>
              <a:spcAft>
                <a:spcPts val="0"/>
              </a:spcAft>
              <a:buClr>
                <a:schemeClr val="tx1"/>
              </a:buClr>
              <a:buSzTx/>
              <a:buFont typeface="Wingdings" panose="05000000000000000000" pitchFamily="2" charset="2"/>
              <a:buNone/>
              <a:tabLst/>
              <a:defRPr/>
            </a:pPr>
            <a:r>
              <a:rPr lang="sv-SE" smtClean="0"/>
              <a:t>Redigera format för bakgrundstext</a:t>
            </a:r>
          </a:p>
        </p:txBody>
      </p:sp>
      <p:sp>
        <p:nvSpPr>
          <p:cNvPr id="6" name="Espace réservé du contenu 5"/>
          <p:cNvSpPr>
            <a:spLocks noGrp="1"/>
          </p:cNvSpPr>
          <p:nvPr>
            <p:ph sz="quarter" idx="4"/>
          </p:nvPr>
        </p:nvSpPr>
        <p:spPr>
          <a:xfrm>
            <a:off x="4645026" y="1815354"/>
            <a:ext cx="3944793" cy="4109104"/>
          </a:xfrm>
          <a:prstGeom prst="rect">
            <a:avLst/>
          </a:prstGeom>
        </p:spPr>
        <p:txBody>
          <a:bodyPr/>
          <a:lstStyle>
            <a:lvl1pPr>
              <a:buClr>
                <a:schemeClr val="tx1"/>
              </a:buClr>
              <a:defRPr sz="1600">
                <a:solidFill>
                  <a:srgbClr val="000000"/>
                </a:solidFill>
              </a:defRPr>
            </a:lvl1pPr>
            <a:lvl2pPr>
              <a:defRPr sz="1600">
                <a:solidFill>
                  <a:srgbClr val="000000"/>
                </a:solidFill>
              </a:defRPr>
            </a:lvl2pPr>
            <a:lvl3pPr marL="820583" marR="0" indent="-256432" algn="l" defTabSz="914293" rtl="0" eaLnBrk="1" fontAlgn="auto" latinLnBrk="0" hangingPunct="1">
              <a:lnSpc>
                <a:spcPct val="100000"/>
              </a:lnSpc>
              <a:spcBef>
                <a:spcPct val="20000"/>
              </a:spcBef>
              <a:spcAft>
                <a:spcPts val="0"/>
              </a:spcAft>
              <a:buClr>
                <a:schemeClr val="tx1"/>
              </a:buClr>
              <a:buSzTx/>
              <a:buFont typeface="Courier New" panose="02070309020205020404" pitchFamily="49" charset="0"/>
              <a:buChar char="-"/>
              <a:tabLst/>
              <a:defRPr sz="1600">
                <a:solidFill>
                  <a:srgbClr val="000000"/>
                </a:solidFill>
              </a:defRPr>
            </a:lvl3pPr>
            <a:lvl4pPr marL="1128301" marR="0" indent="-256432" algn="l" defTabSz="914293" rtl="0" eaLnBrk="1" fontAlgn="auto" latinLnBrk="0" hangingPunct="1">
              <a:lnSpc>
                <a:spcPct val="100000"/>
              </a:lnSpc>
              <a:spcBef>
                <a:spcPct val="20000"/>
              </a:spcBef>
              <a:spcAft>
                <a:spcPts val="0"/>
              </a:spcAft>
              <a:buClr>
                <a:schemeClr val="tx1"/>
              </a:buClr>
              <a:buSzTx/>
              <a:buFont typeface="Wingdings" panose="05000000000000000000" pitchFamily="2" charset="2"/>
              <a:buChar char="w"/>
              <a:tabLst/>
              <a:defRPr sz="1600">
                <a:solidFill>
                  <a:srgbClr val="000000"/>
                </a:solidFill>
              </a:defRPr>
            </a:lvl4pPr>
            <a:lvl5pPr>
              <a:defRPr sz="1600"/>
            </a:lvl5pPr>
            <a:lvl6pPr>
              <a:defRPr sz="1600"/>
            </a:lvl6pPr>
            <a:lvl7pPr>
              <a:defRPr sz="1600"/>
            </a:lvl7pPr>
            <a:lvl8pPr>
              <a:defRPr sz="1600"/>
            </a:lvl8pPr>
            <a:lvl9pPr>
              <a:defRPr sz="1600"/>
            </a:lvl9pPr>
          </a:lstStyle>
          <a:p>
            <a:pPr lvl="0"/>
            <a:r>
              <a:rPr lang="sv-SE" smtClean="0"/>
              <a:t>Redigera format för bakgrundstext</a:t>
            </a:r>
          </a:p>
        </p:txBody>
      </p:sp>
      <p:sp>
        <p:nvSpPr>
          <p:cNvPr id="8"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11" name="Espace réservé du numéro de diapositive 4"/>
          <p:cNvSpPr>
            <a:spLocks noGrp="1"/>
          </p:cNvSpPr>
          <p:nvPr>
            <p:ph type="sldNum" sz="quarter" idx="12"/>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9" name="Platshållare för sidfot 3"/>
          <p:cNvSpPr>
            <a:spLocks noGrp="1"/>
          </p:cNvSpPr>
          <p:nvPr>
            <p:ph type="ftr" sz="quarter" idx="13"/>
          </p:nvPr>
        </p:nvSpPr>
        <p:spPr>
          <a:xfrm>
            <a:off x="552450" y="6132900"/>
            <a:ext cx="569595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320121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69900" y="1419225"/>
            <a:ext cx="4038600" cy="4673600"/>
          </a:xfrm>
        </p:spPr>
        <p:txBody>
          <a:bodyPr/>
          <a:lstStyle>
            <a:lvl1pPr>
              <a:defRPr sz="1800"/>
            </a:lvl1pPr>
            <a:lvl2pPr>
              <a:defRPr sz="1600"/>
            </a:lvl2pPr>
            <a:lvl3pPr>
              <a:defRPr sz="1600"/>
            </a:lvl3pPr>
            <a:lvl4pPr marL="882000">
              <a:defRPr sz="1600"/>
            </a:lvl4pPr>
            <a:lvl5pPr marL="1339200">
              <a:defRPr sz="1600"/>
            </a:lvl5pPr>
            <a:lvl6pPr>
              <a:defRPr sz="1600"/>
            </a:lvl6pPr>
            <a:lvl7pPr>
              <a:defRPr sz="1800"/>
            </a:lvl7pPr>
            <a:lvl8pPr>
              <a:defRPr sz="1800"/>
            </a:lvl8pPr>
            <a:lvl9pPr>
              <a:defRPr sz="1800"/>
            </a:lvl9pPr>
          </a:lstStyle>
          <a:p>
            <a:pPr lvl="0"/>
            <a:r>
              <a:rPr lang="sv-SE" dirty="0" smtClean="0"/>
              <a:t>Klicka här för att ändra format på bakgrundstexten</a:t>
            </a:r>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4" name="Platshållare för innehåll 3"/>
          <p:cNvSpPr>
            <a:spLocks noGrp="1"/>
          </p:cNvSpPr>
          <p:nvPr>
            <p:ph sz="half" idx="2"/>
          </p:nvPr>
        </p:nvSpPr>
        <p:spPr>
          <a:xfrm>
            <a:off x="4660900" y="1419225"/>
            <a:ext cx="4038600" cy="4673600"/>
          </a:xfrm>
        </p:spPr>
        <p:txBody>
          <a:bodyPr/>
          <a:lstStyle>
            <a:lvl1pPr>
              <a:defRPr sz="1800"/>
            </a:lvl1pPr>
            <a:lvl2pPr>
              <a:defRPr sz="1600"/>
            </a:lvl2pPr>
            <a:lvl3pPr>
              <a:defRPr sz="1600"/>
            </a:lvl3pPr>
            <a:lvl4pPr marL="882000">
              <a:defRPr sz="1600"/>
            </a:lvl4pPr>
            <a:lvl5pPr marL="1339200">
              <a:defRPr sz="1600"/>
            </a:lvl5pPr>
            <a:lvl6pPr>
              <a:defRPr sz="1600"/>
            </a:lvl6pPr>
            <a:lvl7pPr>
              <a:defRPr sz="1800"/>
            </a:lvl7pPr>
            <a:lvl8pPr>
              <a:defRPr sz="1800"/>
            </a:lvl8pPr>
            <a:lvl9pPr>
              <a:defRPr sz="1800"/>
            </a:lvl9pPr>
          </a:lstStyle>
          <a:p>
            <a:pPr lvl="0"/>
            <a:r>
              <a:rPr lang="sv-SE" dirty="0" smtClean="0"/>
              <a:t>Klicka här för att ändra format på bakgrundstexten</a:t>
            </a:r>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5" name="Rectangle 6"/>
          <p:cNvSpPr>
            <a:spLocks noGrp="1" noChangeArrowheads="1"/>
          </p:cNvSpPr>
          <p:nvPr>
            <p:ph type="sldNum" sz="quarter" idx="10"/>
          </p:nvPr>
        </p:nvSpPr>
        <p:spPr>
          <a:ln/>
        </p:spPr>
        <p:txBody>
          <a:bodyPr/>
          <a:lstStyle>
            <a:lvl1pPr>
              <a:defRPr/>
            </a:lvl1pPr>
          </a:lstStyle>
          <a:p>
            <a:pPr>
              <a:defRPr/>
            </a:pPr>
            <a:fld id="{AC8DA62E-1961-4CA8-AEF6-46564AC53CBC}"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a:p>
        </p:txBody>
      </p:sp>
    </p:spTree>
    <p:extLst>
      <p:ext uri="{BB962C8B-B14F-4D97-AF65-F5344CB8AC3E}">
        <p14:creationId xmlns:p14="http://schemas.microsoft.com/office/powerpoint/2010/main" val="191516919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7"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8" name="Espace réservé du texte 2"/>
          <p:cNvSpPr>
            <a:spLocks noGrp="1"/>
          </p:cNvSpPr>
          <p:nvPr>
            <p:ph idx="1"/>
          </p:nvPr>
        </p:nvSpPr>
        <p:spPr>
          <a:xfrm>
            <a:off x="554183" y="1277471"/>
            <a:ext cx="8035636" cy="4716000"/>
          </a:xfrm>
          <a:prstGeom prst="rect">
            <a:avLst/>
          </a:prstGeom>
        </p:spPr>
        <p:txBody>
          <a:bodyPr vert="horz" lIns="82058" tIns="41029" rIns="82058" bIns="41029" rtlCol="0">
            <a:normAutofit/>
          </a:bodyPr>
          <a:lstStyle/>
          <a:p>
            <a:pPr lvl="0"/>
            <a:r>
              <a:rPr lang="sv-SE" smtClean="0"/>
              <a:t>Redigera format för bakgrundstext</a:t>
            </a:r>
          </a:p>
        </p:txBody>
      </p:sp>
      <p:sp>
        <p:nvSpPr>
          <p:cNvPr id="9"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10" name="Platshållare för sidfot 3"/>
          <p:cNvSpPr>
            <a:spLocks noGrp="1"/>
          </p:cNvSpPr>
          <p:nvPr>
            <p:ph type="ftr" sz="quarter" idx="3"/>
          </p:nvPr>
        </p:nvSpPr>
        <p:spPr>
          <a:xfrm>
            <a:off x="552450" y="6132900"/>
            <a:ext cx="569595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402399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562841" y="1277472"/>
            <a:ext cx="3932959" cy="4639235"/>
          </a:xfrm>
          <a:prstGeom prst="rect">
            <a:avLst/>
          </a:prstGeom>
        </p:spPr>
        <p:txBody>
          <a:bodyPr/>
          <a:lstStyle>
            <a:lvl1pPr>
              <a:buClr>
                <a:schemeClr val="tx1"/>
              </a:buClr>
              <a:defRPr sz="2000">
                <a:solidFill>
                  <a:srgbClr val="000000"/>
                </a:solidFill>
              </a:defRPr>
            </a:lvl1pPr>
            <a:lvl2pPr>
              <a:defRPr sz="1800">
                <a:solidFill>
                  <a:srgbClr val="000000"/>
                </a:solidFill>
              </a:defRPr>
            </a:lvl2pPr>
            <a:lvl3pPr marL="871869" indent="-307718">
              <a:buFont typeface="Courier New" panose="02070309020205020404" pitchFamily="49" charset="0"/>
              <a:buChar char="-"/>
              <a:defRPr lang="fr-FR" sz="1800" kern="1200" dirty="0" smtClean="0">
                <a:solidFill>
                  <a:srgbClr val="000000"/>
                </a:solidFill>
                <a:latin typeface="+mn-lt"/>
                <a:ea typeface="+mn-ea"/>
                <a:cs typeface="+mn-cs"/>
              </a:defRPr>
            </a:lvl3pPr>
            <a:lvl4pPr marL="1179587" indent="-307718">
              <a:buSzPct val="90000"/>
              <a:buFont typeface="Wingdings" panose="05000000000000000000" pitchFamily="2" charset="2"/>
              <a:buChar char="w"/>
              <a:defRPr lang="fr-FR" sz="1800" kern="1200" baseline="0" dirty="0" smtClean="0">
                <a:solidFill>
                  <a:srgbClr val="000000"/>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sv-SE" smtClean="0"/>
              <a:t>Redigera format för bakgrundstext</a:t>
            </a:r>
          </a:p>
        </p:txBody>
      </p:sp>
      <p:sp>
        <p:nvSpPr>
          <p:cNvPr id="4" name="Espace réservé du contenu 3"/>
          <p:cNvSpPr>
            <a:spLocks noGrp="1"/>
          </p:cNvSpPr>
          <p:nvPr>
            <p:ph sz="half" idx="2"/>
          </p:nvPr>
        </p:nvSpPr>
        <p:spPr>
          <a:xfrm>
            <a:off x="4641273" y="1277472"/>
            <a:ext cx="3948545" cy="4639235"/>
          </a:xfrm>
          <a:prstGeom prst="rect">
            <a:avLst/>
          </a:prstGeom>
        </p:spPr>
        <p:txBody>
          <a:bodyPr/>
          <a:lstStyle>
            <a:lvl1pPr>
              <a:buClr>
                <a:schemeClr val="tx1"/>
              </a:buClr>
              <a:defRPr sz="2000">
                <a:solidFill>
                  <a:srgbClr val="000000"/>
                </a:solidFill>
              </a:defRPr>
            </a:lvl1pPr>
            <a:lvl2pPr>
              <a:defRPr sz="1800">
                <a:solidFill>
                  <a:srgbClr val="000000"/>
                </a:solidFill>
              </a:defRPr>
            </a:lvl2pPr>
            <a:lvl3pPr>
              <a:defRPr lang="fr-FR" sz="1800" kern="1200" dirty="0" smtClean="0">
                <a:solidFill>
                  <a:srgbClr val="000000"/>
                </a:solidFill>
                <a:latin typeface="+mn-lt"/>
                <a:ea typeface="+mn-ea"/>
                <a:cs typeface="+mn-cs"/>
              </a:defRPr>
            </a:lvl3pPr>
            <a:lvl4pPr>
              <a:defRPr lang="fr-FR" sz="1800" kern="1200" dirty="0" smtClean="0">
                <a:solidFill>
                  <a:srgbClr val="000000"/>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sv-SE" smtClean="0"/>
              <a:t>Redigera format för bakgrundstext</a:t>
            </a:r>
          </a:p>
        </p:txBody>
      </p:sp>
      <p:sp>
        <p:nvSpPr>
          <p:cNvPr id="6"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9"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8" name="Platshållare för sidfot 3"/>
          <p:cNvSpPr>
            <a:spLocks noGrp="1"/>
          </p:cNvSpPr>
          <p:nvPr>
            <p:ph type="ftr" sz="quarter" idx="3"/>
          </p:nvPr>
        </p:nvSpPr>
        <p:spPr>
          <a:xfrm>
            <a:off x="552450" y="6132900"/>
            <a:ext cx="569595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3549447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7"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6" name="Platshållare för sidfot 3"/>
          <p:cNvSpPr>
            <a:spLocks noGrp="1"/>
          </p:cNvSpPr>
          <p:nvPr>
            <p:ph type="ftr" sz="quarter" idx="3"/>
          </p:nvPr>
        </p:nvSpPr>
        <p:spPr>
          <a:xfrm>
            <a:off x="552450" y="6132900"/>
            <a:ext cx="569595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2657935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page - big picture">
    <p:spTree>
      <p:nvGrpSpPr>
        <p:cNvPr id="1" name=""/>
        <p:cNvGrpSpPr/>
        <p:nvPr/>
      </p:nvGrpSpPr>
      <p:grpSpPr>
        <a:xfrm>
          <a:off x="0" y="0"/>
          <a:ext cx="0" cy="0"/>
          <a:chOff x="0" y="0"/>
          <a:chExt cx="0" cy="0"/>
        </a:xfrm>
      </p:grpSpPr>
      <p:sp>
        <p:nvSpPr>
          <p:cNvPr id="6" name="BildFramsida1"/>
          <p:cNvSpPr>
            <a:spLocks noGrp="1"/>
          </p:cNvSpPr>
          <p:nvPr>
            <p:ph type="pic" sz="quarter" idx="16"/>
          </p:nvPr>
        </p:nvSpPr>
        <p:spPr>
          <a:xfrm>
            <a:off x="554182" y="537883"/>
            <a:ext cx="8048625" cy="5042647"/>
          </a:xfrm>
          <a:prstGeom prst="snip1Rect">
            <a:avLst/>
          </a:prstGeom>
        </p:spPr>
        <p:txBody>
          <a:bodyPr tIns="355370"/>
          <a:lstStyle>
            <a:lvl1pPr marL="0" indent="0">
              <a:buNone/>
              <a:defRPr b="0" baseline="0">
                <a:solidFill>
                  <a:schemeClr val="tx1"/>
                </a:solidFill>
              </a:defRPr>
            </a:lvl1pPr>
          </a:lstStyle>
          <a:p>
            <a:r>
              <a:rPr lang="sv-SE" smtClean="0"/>
              <a:t>Klicka på ikonen för att lägga till en bild</a:t>
            </a:r>
            <a:endParaRPr lang="fr-CA" dirty="0"/>
          </a:p>
        </p:txBody>
      </p:sp>
      <p:sp>
        <p:nvSpPr>
          <p:cNvPr id="3" name="Sous-titre 2"/>
          <p:cNvSpPr>
            <a:spLocks noGrp="1"/>
          </p:cNvSpPr>
          <p:nvPr>
            <p:ph type="subTitle" idx="1"/>
          </p:nvPr>
        </p:nvSpPr>
        <p:spPr>
          <a:xfrm>
            <a:off x="0" y="2084294"/>
            <a:ext cx="4073929" cy="4773706"/>
          </a:xfrm>
          <a:custGeom>
            <a:avLst/>
            <a:gdLst>
              <a:gd name="connsiteX0" fmla="*/ 0 w 4462272"/>
              <a:gd name="connsiteY0" fmla="*/ 0 h 5410200"/>
              <a:gd name="connsiteX1" fmla="*/ 3718545 w 4462272"/>
              <a:gd name="connsiteY1" fmla="*/ 0 h 5410200"/>
              <a:gd name="connsiteX2" fmla="*/ 4462272 w 4462272"/>
              <a:gd name="connsiteY2" fmla="*/ 743727 h 5410200"/>
              <a:gd name="connsiteX3" fmla="*/ 4462272 w 4462272"/>
              <a:gd name="connsiteY3" fmla="*/ 5410200 h 5410200"/>
              <a:gd name="connsiteX4" fmla="*/ 0 w 4462272"/>
              <a:gd name="connsiteY4" fmla="*/ 5410200 h 5410200"/>
              <a:gd name="connsiteX5" fmla="*/ 0 w 4462272"/>
              <a:gd name="connsiteY5" fmla="*/ 0 h 5410200"/>
              <a:gd name="connsiteX0" fmla="*/ 0 w 4462272"/>
              <a:gd name="connsiteY0" fmla="*/ 0 h 5410200"/>
              <a:gd name="connsiteX1" fmla="*/ 3718545 w 4462272"/>
              <a:gd name="connsiteY1" fmla="*/ 0 h 5410200"/>
              <a:gd name="connsiteX2" fmla="*/ 4462272 w 4462272"/>
              <a:gd name="connsiteY2" fmla="*/ 743727 h 5410200"/>
              <a:gd name="connsiteX3" fmla="*/ 4462272 w 4462272"/>
              <a:gd name="connsiteY3" fmla="*/ 5410200 h 5410200"/>
              <a:gd name="connsiteX4" fmla="*/ 0 w 4462272"/>
              <a:gd name="connsiteY4" fmla="*/ 5410200 h 5410200"/>
              <a:gd name="connsiteX5" fmla="*/ 0 w 4462272"/>
              <a:gd name="connsiteY5" fmla="*/ 0 h 5410200"/>
              <a:gd name="connsiteX0" fmla="*/ 0 w 4462272"/>
              <a:gd name="connsiteY0" fmla="*/ 0 h 5429250"/>
              <a:gd name="connsiteX1" fmla="*/ 3718545 w 4462272"/>
              <a:gd name="connsiteY1" fmla="*/ 0 h 5429250"/>
              <a:gd name="connsiteX2" fmla="*/ 4462272 w 4462272"/>
              <a:gd name="connsiteY2" fmla="*/ 743727 h 5429250"/>
              <a:gd name="connsiteX3" fmla="*/ 4462272 w 4462272"/>
              <a:gd name="connsiteY3" fmla="*/ 5429250 h 5429250"/>
              <a:gd name="connsiteX4" fmla="*/ 0 w 4462272"/>
              <a:gd name="connsiteY4" fmla="*/ 5410200 h 5429250"/>
              <a:gd name="connsiteX5" fmla="*/ 0 w 4462272"/>
              <a:gd name="connsiteY5" fmla="*/ 0 h 5429250"/>
              <a:gd name="connsiteX0" fmla="*/ 4462272 w 4553712"/>
              <a:gd name="connsiteY0" fmla="*/ 5429250 h 5520690"/>
              <a:gd name="connsiteX1" fmla="*/ 0 w 4553712"/>
              <a:gd name="connsiteY1" fmla="*/ 5410200 h 5520690"/>
              <a:gd name="connsiteX2" fmla="*/ 0 w 4553712"/>
              <a:gd name="connsiteY2" fmla="*/ 0 h 5520690"/>
              <a:gd name="connsiteX3" fmla="*/ 3718545 w 4553712"/>
              <a:gd name="connsiteY3" fmla="*/ 0 h 5520690"/>
              <a:gd name="connsiteX4" fmla="*/ 4462272 w 4553712"/>
              <a:gd name="connsiteY4" fmla="*/ 743727 h 5520690"/>
              <a:gd name="connsiteX5" fmla="*/ 4553712 w 4553712"/>
              <a:gd name="connsiteY5" fmla="*/ 5520690 h 5520690"/>
              <a:gd name="connsiteX0" fmla="*/ 4462272 w 4496562"/>
              <a:gd name="connsiteY0" fmla="*/ 5429250 h 5429250"/>
              <a:gd name="connsiteX1" fmla="*/ 0 w 4496562"/>
              <a:gd name="connsiteY1" fmla="*/ 5410200 h 5429250"/>
              <a:gd name="connsiteX2" fmla="*/ 0 w 4496562"/>
              <a:gd name="connsiteY2" fmla="*/ 0 h 5429250"/>
              <a:gd name="connsiteX3" fmla="*/ 3718545 w 4496562"/>
              <a:gd name="connsiteY3" fmla="*/ 0 h 5429250"/>
              <a:gd name="connsiteX4" fmla="*/ 4462272 w 4496562"/>
              <a:gd name="connsiteY4" fmla="*/ 743727 h 5429250"/>
              <a:gd name="connsiteX5" fmla="*/ 4496562 w 4496562"/>
              <a:gd name="connsiteY5" fmla="*/ 3939540 h 5429250"/>
              <a:gd name="connsiteX0" fmla="*/ 3033522 w 4496562"/>
              <a:gd name="connsiteY0" fmla="*/ 5448300 h 5448300"/>
              <a:gd name="connsiteX1" fmla="*/ 0 w 4496562"/>
              <a:gd name="connsiteY1" fmla="*/ 5410200 h 5448300"/>
              <a:gd name="connsiteX2" fmla="*/ 0 w 4496562"/>
              <a:gd name="connsiteY2" fmla="*/ 0 h 5448300"/>
              <a:gd name="connsiteX3" fmla="*/ 3718545 w 4496562"/>
              <a:gd name="connsiteY3" fmla="*/ 0 h 5448300"/>
              <a:gd name="connsiteX4" fmla="*/ 4462272 w 4496562"/>
              <a:gd name="connsiteY4" fmla="*/ 743727 h 5448300"/>
              <a:gd name="connsiteX5" fmla="*/ 4496562 w 4496562"/>
              <a:gd name="connsiteY5" fmla="*/ 3939540 h 5448300"/>
              <a:gd name="connsiteX0" fmla="*/ 3204972 w 4496562"/>
              <a:gd name="connsiteY0" fmla="*/ 5391150 h 5410200"/>
              <a:gd name="connsiteX1" fmla="*/ 0 w 4496562"/>
              <a:gd name="connsiteY1" fmla="*/ 5410200 h 5410200"/>
              <a:gd name="connsiteX2" fmla="*/ 0 w 4496562"/>
              <a:gd name="connsiteY2" fmla="*/ 0 h 5410200"/>
              <a:gd name="connsiteX3" fmla="*/ 3718545 w 4496562"/>
              <a:gd name="connsiteY3" fmla="*/ 0 h 5410200"/>
              <a:gd name="connsiteX4" fmla="*/ 4462272 w 4496562"/>
              <a:gd name="connsiteY4" fmla="*/ 743727 h 5410200"/>
              <a:gd name="connsiteX5" fmla="*/ 4496562 w 4496562"/>
              <a:gd name="connsiteY5" fmla="*/ 3939540 h 5410200"/>
              <a:gd name="connsiteX0" fmla="*/ 3204972 w 4496562"/>
              <a:gd name="connsiteY0" fmla="*/ 5391150 h 5410200"/>
              <a:gd name="connsiteX1" fmla="*/ 0 w 4496562"/>
              <a:gd name="connsiteY1" fmla="*/ 5410200 h 5410200"/>
              <a:gd name="connsiteX2" fmla="*/ 0 w 4496562"/>
              <a:gd name="connsiteY2" fmla="*/ 0 h 5410200"/>
              <a:gd name="connsiteX3" fmla="*/ 3718545 w 4496562"/>
              <a:gd name="connsiteY3" fmla="*/ 0 h 5410200"/>
              <a:gd name="connsiteX4" fmla="*/ 4481322 w 4496562"/>
              <a:gd name="connsiteY4" fmla="*/ 19827 h 5410200"/>
              <a:gd name="connsiteX5" fmla="*/ 4496562 w 4496562"/>
              <a:gd name="connsiteY5" fmla="*/ 3939540 h 5410200"/>
              <a:gd name="connsiteX0" fmla="*/ 3204972 w 4481322"/>
              <a:gd name="connsiteY0" fmla="*/ 5391150 h 5410200"/>
              <a:gd name="connsiteX1" fmla="*/ 0 w 4481322"/>
              <a:gd name="connsiteY1" fmla="*/ 5410200 h 5410200"/>
              <a:gd name="connsiteX2" fmla="*/ 0 w 4481322"/>
              <a:gd name="connsiteY2" fmla="*/ 0 h 5410200"/>
              <a:gd name="connsiteX3" fmla="*/ 3718545 w 4481322"/>
              <a:gd name="connsiteY3" fmla="*/ 0 h 5410200"/>
              <a:gd name="connsiteX4" fmla="*/ 4481322 w 4481322"/>
              <a:gd name="connsiteY4" fmla="*/ 19827 h 5410200"/>
              <a:gd name="connsiteX5" fmla="*/ 4477512 w 4481322"/>
              <a:gd name="connsiteY5" fmla="*/ 3939540 h 5410200"/>
              <a:gd name="connsiteX0" fmla="*/ 2538222 w 4481322"/>
              <a:gd name="connsiteY0" fmla="*/ 5410200 h 5410200"/>
              <a:gd name="connsiteX1" fmla="*/ 0 w 4481322"/>
              <a:gd name="connsiteY1" fmla="*/ 5410200 h 5410200"/>
              <a:gd name="connsiteX2" fmla="*/ 0 w 4481322"/>
              <a:gd name="connsiteY2" fmla="*/ 0 h 5410200"/>
              <a:gd name="connsiteX3" fmla="*/ 3718545 w 4481322"/>
              <a:gd name="connsiteY3" fmla="*/ 0 h 5410200"/>
              <a:gd name="connsiteX4" fmla="*/ 4481322 w 4481322"/>
              <a:gd name="connsiteY4" fmla="*/ 19827 h 5410200"/>
              <a:gd name="connsiteX5" fmla="*/ 4477512 w 4481322"/>
              <a:gd name="connsiteY5" fmla="*/ 3939540 h 5410200"/>
              <a:gd name="connsiteX0" fmla="*/ 2538222 w 4481322"/>
              <a:gd name="connsiteY0" fmla="*/ 5410200 h 5410200"/>
              <a:gd name="connsiteX1" fmla="*/ 0 w 4481322"/>
              <a:gd name="connsiteY1" fmla="*/ 5410200 h 5410200"/>
              <a:gd name="connsiteX2" fmla="*/ 0 w 4481322"/>
              <a:gd name="connsiteY2" fmla="*/ 0 h 5410200"/>
              <a:gd name="connsiteX3" fmla="*/ 3718545 w 4481322"/>
              <a:gd name="connsiteY3" fmla="*/ 0 h 5410200"/>
              <a:gd name="connsiteX4" fmla="*/ 4481322 w 4481322"/>
              <a:gd name="connsiteY4" fmla="*/ 19827 h 5410200"/>
              <a:gd name="connsiteX5" fmla="*/ 4477512 w 4481322"/>
              <a:gd name="connsiteY5" fmla="*/ 3444240 h 541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1322" h="5410200">
                <a:moveTo>
                  <a:pt x="2538222" y="5410200"/>
                </a:moveTo>
                <a:lnTo>
                  <a:pt x="0" y="5410200"/>
                </a:lnTo>
                <a:lnTo>
                  <a:pt x="0" y="0"/>
                </a:lnTo>
                <a:lnTo>
                  <a:pt x="3718545" y="0"/>
                </a:lnTo>
                <a:lnTo>
                  <a:pt x="4481322" y="19827"/>
                </a:lnTo>
                <a:cubicBezTo>
                  <a:pt x="4481322" y="1581668"/>
                  <a:pt x="4477512" y="3444240"/>
                  <a:pt x="4477512" y="3444240"/>
                </a:cubicBezTo>
              </a:path>
            </a:pathLst>
          </a:custGeom>
          <a:solidFill>
            <a:schemeClr val="tx1">
              <a:alpha val="85000"/>
            </a:schemeClr>
          </a:solidFill>
        </p:spPr>
        <p:txBody>
          <a:bodyPr tIns="2268000" anchor="t" anchorCtr="0">
            <a:noAutofit/>
          </a:bodyPr>
          <a:lstStyle>
            <a:lvl1pPr marL="487221" indent="0" algn="l">
              <a:buNone/>
              <a:defRPr sz="1300" b="0">
                <a:solidFill>
                  <a:schemeClr val="accent6"/>
                </a:solidFill>
                <a:latin typeface="+mn-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sv-SE" smtClean="0"/>
              <a:t>Klicka om du vill redigera mall för underrubrikformat</a:t>
            </a:r>
            <a:endParaRPr lang="fr-CA" dirty="0"/>
          </a:p>
        </p:txBody>
      </p:sp>
      <p:sp>
        <p:nvSpPr>
          <p:cNvPr id="2" name="Titre 1"/>
          <p:cNvSpPr>
            <a:spLocks noGrp="1"/>
          </p:cNvSpPr>
          <p:nvPr>
            <p:ph type="ctrTitle"/>
          </p:nvPr>
        </p:nvSpPr>
        <p:spPr>
          <a:xfrm rot="10800000" flipV="1">
            <a:off x="554182" y="2101103"/>
            <a:ext cx="3515618" cy="2201956"/>
          </a:xfrm>
          <a:prstGeom prst="rect">
            <a:avLst/>
          </a:prstGeom>
          <a:noFill/>
        </p:spPr>
        <p:txBody>
          <a:bodyPr lIns="0" rIns="0" anchor="b" anchorCtr="0">
            <a:noAutofit/>
          </a:bodyPr>
          <a:lstStyle>
            <a:lvl1pPr marL="0" indent="0" algn="l">
              <a:tabLst/>
              <a:defRPr sz="3200">
                <a:solidFill>
                  <a:schemeClr val="accent6"/>
                </a:solidFill>
                <a:latin typeface="+mn-lt"/>
                <a:cs typeface="AngsanaUPC" panose="02020603050405020304" pitchFamily="18" charset="-34"/>
              </a:defRPr>
            </a:lvl1pPr>
          </a:lstStyle>
          <a:p>
            <a:r>
              <a:rPr lang="sv-SE" smtClean="0"/>
              <a:t>Klicka här för att ändra format</a:t>
            </a:r>
            <a:endParaRPr lang="fr-CA" dirty="0"/>
          </a:p>
        </p:txBody>
      </p:sp>
      <p:cxnSp>
        <p:nvCxnSpPr>
          <p:cNvPr id="7" name="Straight Connector 14"/>
          <p:cNvCxnSpPr/>
          <p:nvPr userDrawn="1"/>
        </p:nvCxnSpPr>
        <p:spPr>
          <a:xfrm flipV="1">
            <a:off x="5971309" y="3792071"/>
            <a:ext cx="3172691" cy="307937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 name="Platshållare för datum 2"/>
          <p:cNvSpPr>
            <a:spLocks noGrp="1"/>
          </p:cNvSpPr>
          <p:nvPr>
            <p:ph type="dt" sz="half" idx="2"/>
          </p:nvPr>
        </p:nvSpPr>
        <p:spPr>
          <a:xfrm>
            <a:off x="477525" y="6132900"/>
            <a:ext cx="2133600" cy="306000"/>
          </a:xfrm>
          <a:prstGeom prst="rect">
            <a:avLst/>
          </a:prstGeom>
        </p:spPr>
        <p:txBody>
          <a:bodyPr vert="horz" lIns="91440" tIns="45720" rIns="91440" bIns="45720" rtlCol="0" anchor="ctr"/>
          <a:lstStyle>
            <a:lvl1pPr algn="l">
              <a:defRPr sz="1400">
                <a:solidFill>
                  <a:schemeClr val="accent5">
                    <a:lumMod val="85000"/>
                  </a:schemeClr>
                </a:solidFill>
              </a:defRPr>
            </a:lvl1pPr>
          </a:lstStyle>
          <a:p>
            <a:endParaRPr lang="sv-SE" dirty="0"/>
          </a:p>
        </p:txBody>
      </p:sp>
      <p:sp>
        <p:nvSpPr>
          <p:cNvPr id="9" name="Platshållare för sidfot 3"/>
          <p:cNvSpPr>
            <a:spLocks noGrp="1"/>
          </p:cNvSpPr>
          <p:nvPr>
            <p:ph type="ftr" sz="quarter" idx="3"/>
          </p:nvPr>
        </p:nvSpPr>
        <p:spPr>
          <a:xfrm>
            <a:off x="3124200" y="6132900"/>
            <a:ext cx="358140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
        <p:nvSpPr>
          <p:cNvPr id="10" name="txtAssignmentNo"/>
          <p:cNvSpPr>
            <a:spLocks noGrp="1"/>
          </p:cNvSpPr>
          <p:nvPr>
            <p:ph type="body" sz="quarter" idx="11" hasCustomPrompt="1"/>
          </p:nvPr>
        </p:nvSpPr>
        <p:spPr>
          <a:xfrm>
            <a:off x="478800" y="6390000"/>
            <a:ext cx="2134800" cy="306000"/>
          </a:xfrm>
        </p:spPr>
        <p:txBody>
          <a:bodyPr vert="horz" lIns="91440" tIns="45720" rIns="91440" bIns="45720" rtlCol="0" anchor="ctr"/>
          <a:lstStyle>
            <a:lvl1pPr marL="0" indent="0">
              <a:buNone/>
              <a:defRPr lang="sv-SE" sz="1400" b="0" dirty="0">
                <a:solidFill>
                  <a:schemeClr val="accent5">
                    <a:lumMod val="85000"/>
                  </a:schemeClr>
                </a:solidFill>
              </a:defRPr>
            </a:lvl1pPr>
          </a:lstStyle>
          <a:p>
            <a:pPr marL="0" lvl="0"/>
            <a:r>
              <a:rPr lang="sv-SE" dirty="0" smtClean="0"/>
              <a:t> </a:t>
            </a:r>
            <a:endParaRPr lang="sv-SE" dirty="0"/>
          </a:p>
        </p:txBody>
      </p:sp>
    </p:spTree>
    <p:extLst>
      <p:ext uri="{BB962C8B-B14F-4D97-AF65-F5344CB8AC3E}">
        <p14:creationId xmlns:p14="http://schemas.microsoft.com/office/powerpoint/2010/main" val="67677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Divider">
    <p:spTree>
      <p:nvGrpSpPr>
        <p:cNvPr id="1" name=""/>
        <p:cNvGrpSpPr/>
        <p:nvPr/>
      </p:nvGrpSpPr>
      <p:grpSpPr>
        <a:xfrm>
          <a:off x="0" y="0"/>
          <a:ext cx="0" cy="0"/>
          <a:chOff x="0" y="0"/>
          <a:chExt cx="0" cy="0"/>
        </a:xfrm>
      </p:grpSpPr>
      <p:sp>
        <p:nvSpPr>
          <p:cNvPr id="7" name="Rogner un rectangle à un seul coin 11"/>
          <p:cNvSpPr>
            <a:spLocks/>
          </p:cNvSpPr>
          <p:nvPr userDrawn="1"/>
        </p:nvSpPr>
        <p:spPr>
          <a:xfrm rot="5400000">
            <a:off x="-371996" y="2429394"/>
            <a:ext cx="4800602" cy="4056611"/>
          </a:xfrm>
          <a:prstGeom prst="snip1Rect">
            <a:avLst>
              <a:gd name="adj" fmla="val 44315"/>
            </a:avLst>
          </a:prstGeom>
          <a:solidFill>
            <a:schemeClr val="tx2">
              <a:alpha val="85000"/>
            </a:schemeClr>
          </a:solidFill>
          <a:ln>
            <a:noFill/>
          </a:ln>
        </p:spPr>
        <p:style>
          <a:lnRef idx="2">
            <a:schemeClr val="dk1">
              <a:shade val="50000"/>
            </a:schemeClr>
          </a:lnRef>
          <a:fillRef idx="1">
            <a:schemeClr val="dk1"/>
          </a:fillRef>
          <a:effectRef idx="0">
            <a:schemeClr val="dk1"/>
          </a:effectRef>
          <a:fontRef idx="minor">
            <a:schemeClr val="lt1"/>
          </a:fontRef>
        </p:style>
        <p:txBody>
          <a:bodyPr lIns="91429" tIns="45714" rIns="91429" bIns="45714" spcCol="0" rtlCol="0" anchor="ctr"/>
          <a:lstStyle/>
          <a:p>
            <a:pPr algn="ctr"/>
            <a:endParaRPr lang="fr-CA"/>
          </a:p>
        </p:txBody>
      </p:sp>
      <p:sp>
        <p:nvSpPr>
          <p:cNvPr id="8" name="Snip Single Corner Rectangle 7"/>
          <p:cNvSpPr/>
          <p:nvPr userDrawn="1"/>
        </p:nvSpPr>
        <p:spPr>
          <a:xfrm>
            <a:off x="3013364" y="519505"/>
            <a:ext cx="5611091" cy="5049818"/>
          </a:xfrm>
          <a:prstGeom prst="snip1Rect">
            <a:avLst/>
          </a:pr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rtlCol="0" anchor="ctr"/>
          <a:lstStyle/>
          <a:p>
            <a:pPr algn="ctr"/>
            <a:endParaRPr lang="fr-CA" dirty="0"/>
          </a:p>
        </p:txBody>
      </p:sp>
      <p:sp>
        <p:nvSpPr>
          <p:cNvPr id="2" name="Titre 1"/>
          <p:cNvSpPr>
            <a:spLocks noGrp="1"/>
          </p:cNvSpPr>
          <p:nvPr>
            <p:ph type="title"/>
          </p:nvPr>
        </p:nvSpPr>
        <p:spPr>
          <a:xfrm>
            <a:off x="3560155" y="2046192"/>
            <a:ext cx="5071227" cy="2884397"/>
          </a:xfrm>
        </p:spPr>
        <p:txBody>
          <a:bodyPr anchor="ctr" anchorCtr="0">
            <a:noAutofit/>
          </a:bodyPr>
          <a:lstStyle>
            <a:lvl1pPr algn="l">
              <a:defRPr sz="3600" b="0" cap="all">
                <a:solidFill>
                  <a:schemeClr val="accent6"/>
                </a:solidFill>
                <a:latin typeface="+mn-lt"/>
              </a:defRPr>
            </a:lvl1pPr>
          </a:lstStyle>
          <a:p>
            <a:r>
              <a:rPr lang="sv-SE" smtClean="0"/>
              <a:t>Klicka här för att ändra format</a:t>
            </a:r>
            <a:endParaRPr lang="fr-CA" dirty="0"/>
          </a:p>
        </p:txBody>
      </p:sp>
      <p:sp>
        <p:nvSpPr>
          <p:cNvPr id="3" name="Espace réservé du texte 2"/>
          <p:cNvSpPr>
            <a:spLocks noGrp="1"/>
          </p:cNvSpPr>
          <p:nvPr>
            <p:ph type="body" idx="1"/>
          </p:nvPr>
        </p:nvSpPr>
        <p:spPr>
          <a:xfrm>
            <a:off x="3560618" y="3944471"/>
            <a:ext cx="5077691" cy="984716"/>
          </a:xfrm>
          <a:prstGeom prst="rect">
            <a:avLst/>
          </a:prstGeom>
        </p:spPr>
        <p:txBody>
          <a:bodyPr lIns="126000" tIns="82058" anchor="t" anchorCtr="0">
            <a:noAutofit/>
          </a:bodyPr>
          <a:lstStyle>
            <a:lvl1pPr marL="0" indent="0">
              <a:buNone/>
              <a:defRPr sz="1300" b="0">
                <a:solidFill>
                  <a:schemeClr val="accent6"/>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sv-SE" smtClean="0"/>
              <a:t>Redigera format för bakgrundstext</a:t>
            </a:r>
          </a:p>
        </p:txBody>
      </p:sp>
      <p:cxnSp>
        <p:nvCxnSpPr>
          <p:cNvPr id="6" name="Straight Connector 14"/>
          <p:cNvCxnSpPr/>
          <p:nvPr userDrawn="1"/>
        </p:nvCxnSpPr>
        <p:spPr>
          <a:xfrm flipV="1">
            <a:off x="5971309" y="3792071"/>
            <a:ext cx="3172691" cy="307937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9" name="Platshållare för sidfot 3"/>
          <p:cNvSpPr>
            <a:spLocks noGrp="1"/>
          </p:cNvSpPr>
          <p:nvPr>
            <p:ph type="ftr" sz="quarter" idx="3"/>
          </p:nvPr>
        </p:nvSpPr>
        <p:spPr>
          <a:xfrm>
            <a:off x="3124200" y="6132900"/>
            <a:ext cx="358140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3091622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picture and content">
    <p:spTree>
      <p:nvGrpSpPr>
        <p:cNvPr id="1" name=""/>
        <p:cNvGrpSpPr/>
        <p:nvPr/>
      </p:nvGrpSpPr>
      <p:grpSpPr>
        <a:xfrm>
          <a:off x="0" y="0"/>
          <a:ext cx="0" cy="0"/>
          <a:chOff x="0" y="0"/>
          <a:chExt cx="0" cy="0"/>
        </a:xfrm>
      </p:grpSpPr>
      <p:sp>
        <p:nvSpPr>
          <p:cNvPr id="10" name="Espace réservé pour une image  9"/>
          <p:cNvSpPr>
            <a:spLocks noGrp="1"/>
          </p:cNvSpPr>
          <p:nvPr>
            <p:ph type="pic" sz="quarter" idx="15"/>
          </p:nvPr>
        </p:nvSpPr>
        <p:spPr>
          <a:xfrm>
            <a:off x="1" y="2017059"/>
            <a:ext cx="4056611" cy="4860151"/>
          </a:xfrm>
          <a:custGeom>
            <a:avLst/>
            <a:gdLst>
              <a:gd name="connsiteX0" fmla="*/ 0 w 4659313"/>
              <a:gd name="connsiteY0" fmla="*/ 0 h 5573485"/>
              <a:gd name="connsiteX1" fmla="*/ 4659313 w 4659313"/>
              <a:gd name="connsiteY1" fmla="*/ 0 h 5573485"/>
              <a:gd name="connsiteX2" fmla="*/ 4659313 w 4659313"/>
              <a:gd name="connsiteY2" fmla="*/ 5573485 h 5573485"/>
              <a:gd name="connsiteX3" fmla="*/ 0 w 4659313"/>
              <a:gd name="connsiteY3" fmla="*/ 5573485 h 5573485"/>
              <a:gd name="connsiteX4" fmla="*/ 0 w 4659313"/>
              <a:gd name="connsiteY4" fmla="*/ 0 h 5573485"/>
              <a:gd name="connsiteX0" fmla="*/ 4659313 w 4750753"/>
              <a:gd name="connsiteY0" fmla="*/ 5573485 h 5664925"/>
              <a:gd name="connsiteX1" fmla="*/ 0 w 4750753"/>
              <a:gd name="connsiteY1" fmla="*/ 5573485 h 5664925"/>
              <a:gd name="connsiteX2" fmla="*/ 0 w 4750753"/>
              <a:gd name="connsiteY2" fmla="*/ 0 h 5664925"/>
              <a:gd name="connsiteX3" fmla="*/ 4659313 w 4750753"/>
              <a:gd name="connsiteY3" fmla="*/ 0 h 5664925"/>
              <a:gd name="connsiteX4" fmla="*/ 4750753 w 4750753"/>
              <a:gd name="connsiteY4" fmla="*/ 5664925 h 5664925"/>
              <a:gd name="connsiteX0" fmla="*/ 4659313 w 4712653"/>
              <a:gd name="connsiteY0" fmla="*/ 5573485 h 5573485"/>
              <a:gd name="connsiteX1" fmla="*/ 0 w 4712653"/>
              <a:gd name="connsiteY1" fmla="*/ 5573485 h 5573485"/>
              <a:gd name="connsiteX2" fmla="*/ 0 w 4712653"/>
              <a:gd name="connsiteY2" fmla="*/ 0 h 5573485"/>
              <a:gd name="connsiteX3" fmla="*/ 4659313 w 4712653"/>
              <a:gd name="connsiteY3" fmla="*/ 0 h 5573485"/>
              <a:gd name="connsiteX4" fmla="*/ 4712653 w 4712653"/>
              <a:gd name="connsiteY4" fmla="*/ 4312375 h 557348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123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5" fmla="*/ 3363913 w 4712653"/>
              <a:gd name="connsiteY5" fmla="*/ 5592535 h 5592535"/>
              <a:gd name="connsiteX0" fmla="*/ 336391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3363913 w 4693603"/>
              <a:gd name="connsiteY5" fmla="*/ 5592535 h 5592535"/>
              <a:gd name="connsiteX0" fmla="*/ 243046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2430463 w 4693603"/>
              <a:gd name="connsiteY5" fmla="*/ 5592535 h 5592535"/>
              <a:gd name="connsiteX0" fmla="*/ 2430463 w 4674553"/>
              <a:gd name="connsiteY0" fmla="*/ 5592535 h 5592535"/>
              <a:gd name="connsiteX1" fmla="*/ 0 w 4674553"/>
              <a:gd name="connsiteY1" fmla="*/ 5573485 h 5592535"/>
              <a:gd name="connsiteX2" fmla="*/ 0 w 4674553"/>
              <a:gd name="connsiteY2" fmla="*/ 0 h 5592535"/>
              <a:gd name="connsiteX3" fmla="*/ 4659313 w 4674553"/>
              <a:gd name="connsiteY3" fmla="*/ 0 h 5592535"/>
              <a:gd name="connsiteX4" fmla="*/ 4674553 w 4674553"/>
              <a:gd name="connsiteY4" fmla="*/ 3569425 h 5592535"/>
              <a:gd name="connsiteX5" fmla="*/ 2430463 w 4674553"/>
              <a:gd name="connsiteY5" fmla="*/ 5592535 h 5592535"/>
              <a:gd name="connsiteX0" fmla="*/ 2430463 w 4674553"/>
              <a:gd name="connsiteY0" fmla="*/ 5573485 h 5573485"/>
              <a:gd name="connsiteX1" fmla="*/ 0 w 4674553"/>
              <a:gd name="connsiteY1" fmla="*/ 5573485 h 5573485"/>
              <a:gd name="connsiteX2" fmla="*/ 0 w 4674553"/>
              <a:gd name="connsiteY2" fmla="*/ 0 h 5573485"/>
              <a:gd name="connsiteX3" fmla="*/ 4659313 w 4674553"/>
              <a:gd name="connsiteY3" fmla="*/ 0 h 5573485"/>
              <a:gd name="connsiteX4" fmla="*/ 4674553 w 4674553"/>
              <a:gd name="connsiteY4" fmla="*/ 3569425 h 5573485"/>
              <a:gd name="connsiteX5" fmla="*/ 2430463 w 4674553"/>
              <a:gd name="connsiteY5" fmla="*/ 5573485 h 557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74553" h="5573485">
                <a:moveTo>
                  <a:pt x="2430463" y="5573485"/>
                </a:moveTo>
                <a:lnTo>
                  <a:pt x="0" y="5573485"/>
                </a:lnTo>
                <a:lnTo>
                  <a:pt x="0" y="0"/>
                </a:lnTo>
                <a:lnTo>
                  <a:pt x="4659313" y="0"/>
                </a:lnTo>
                <a:cubicBezTo>
                  <a:pt x="4659313" y="1857828"/>
                  <a:pt x="4674553" y="3569425"/>
                  <a:pt x="4674553" y="3569425"/>
                </a:cubicBezTo>
                <a:lnTo>
                  <a:pt x="2430463" y="5573485"/>
                </a:lnTo>
                <a:close/>
              </a:path>
            </a:pathLst>
          </a:custGeom>
        </p:spPr>
        <p:txBody>
          <a:bodyPr/>
          <a:lstStyle>
            <a:lvl1pPr marL="0" indent="0">
              <a:buNone/>
              <a:defRPr b="0">
                <a:solidFill>
                  <a:schemeClr val="tx1"/>
                </a:solidFill>
              </a:defRPr>
            </a:lvl1pPr>
          </a:lstStyle>
          <a:p>
            <a:r>
              <a:rPr lang="sv-SE" smtClean="0"/>
              <a:t>Klicka på ikonen för att lägga till en bild</a:t>
            </a:r>
            <a:endParaRPr lang="fr-CA" dirty="0"/>
          </a:p>
        </p:txBody>
      </p:sp>
      <p:sp>
        <p:nvSpPr>
          <p:cNvPr id="15" name="Espace réservé du texte 14"/>
          <p:cNvSpPr>
            <a:spLocks noGrp="1"/>
          </p:cNvSpPr>
          <p:nvPr>
            <p:ph type="body" sz="quarter" idx="10"/>
          </p:nvPr>
        </p:nvSpPr>
        <p:spPr>
          <a:xfrm>
            <a:off x="2900796" y="1344706"/>
            <a:ext cx="5689023" cy="4235824"/>
          </a:xfrm>
          <a:prstGeom prst="snip1Rect">
            <a:avLst/>
          </a:prstGeom>
          <a:solidFill>
            <a:schemeClr val="bg2">
              <a:alpha val="85000"/>
            </a:schemeClr>
          </a:solidFill>
        </p:spPr>
        <p:txBody>
          <a:bodyPr lIns="290758" tIns="96919"/>
          <a:lstStyle>
            <a:lvl1pPr marL="307718" indent="-307718">
              <a:buClr>
                <a:schemeClr val="tx1"/>
              </a:buClr>
              <a:buFont typeface="Wingdings" panose="05000000000000000000" pitchFamily="2" charset="2"/>
              <a:buChar char="à"/>
              <a:defRPr b="1">
                <a:solidFill>
                  <a:schemeClr val="accent6"/>
                </a:solidFill>
              </a:defRPr>
            </a:lvl1pPr>
            <a:lvl2pPr marL="564151" indent="-262131">
              <a:buFont typeface="Wingdings" panose="05000000000000000000" pitchFamily="2" charset="2"/>
              <a:buChar char="§"/>
              <a:defRPr>
                <a:solidFill>
                  <a:schemeClr val="accent6"/>
                </a:solidFill>
              </a:defRPr>
            </a:lvl2pPr>
            <a:lvl3pPr marL="820583" indent="-256432">
              <a:buFont typeface="Courier New" panose="02070309020205020404" pitchFamily="49" charset="0"/>
              <a:buChar char="-"/>
              <a:defRPr>
                <a:solidFill>
                  <a:schemeClr val="accent6"/>
                </a:solidFill>
              </a:defRPr>
            </a:lvl3pPr>
            <a:lvl4pPr marL="1122603" indent="-259281">
              <a:buSzPct val="90000"/>
              <a:buFont typeface="Wingdings" panose="05000000000000000000" pitchFamily="2" charset="2"/>
              <a:buChar char="w"/>
              <a:defRPr>
                <a:solidFill>
                  <a:schemeClr val="accent6"/>
                </a:solidFill>
              </a:defRPr>
            </a:lvl4pPr>
          </a:lstStyle>
          <a:p>
            <a:pPr lvl="0"/>
            <a:r>
              <a:rPr lang="sv-SE" smtClean="0"/>
              <a:t>Redigera format för bakgrundstext</a:t>
            </a:r>
          </a:p>
        </p:txBody>
      </p:sp>
      <p:sp>
        <p:nvSpPr>
          <p:cNvPr id="8"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6" name="Platshållare för sidfot 3"/>
          <p:cNvSpPr>
            <a:spLocks noGrp="1"/>
          </p:cNvSpPr>
          <p:nvPr>
            <p:ph type="ftr" sz="quarter" idx="3"/>
          </p:nvPr>
        </p:nvSpPr>
        <p:spPr>
          <a:xfrm>
            <a:off x="3124200" y="6132900"/>
            <a:ext cx="358140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
        <p:nvSpPr>
          <p:cNvPr id="7"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Tree>
    <p:extLst>
      <p:ext uri="{BB962C8B-B14F-4D97-AF65-F5344CB8AC3E}">
        <p14:creationId xmlns:p14="http://schemas.microsoft.com/office/powerpoint/2010/main" val="3386776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ing, picture and content 2">
    <p:spTree>
      <p:nvGrpSpPr>
        <p:cNvPr id="1" name=""/>
        <p:cNvGrpSpPr/>
        <p:nvPr/>
      </p:nvGrpSpPr>
      <p:grpSpPr>
        <a:xfrm>
          <a:off x="0" y="0"/>
          <a:ext cx="0" cy="0"/>
          <a:chOff x="0" y="0"/>
          <a:chExt cx="0" cy="0"/>
        </a:xfrm>
      </p:grpSpPr>
      <p:sp>
        <p:nvSpPr>
          <p:cNvPr id="10" name="Espace réservé pour une image  9"/>
          <p:cNvSpPr>
            <a:spLocks noGrp="1"/>
          </p:cNvSpPr>
          <p:nvPr>
            <p:ph type="pic" sz="quarter" idx="15"/>
          </p:nvPr>
        </p:nvSpPr>
        <p:spPr>
          <a:xfrm>
            <a:off x="1" y="2017059"/>
            <a:ext cx="4056611" cy="4860151"/>
          </a:xfrm>
          <a:custGeom>
            <a:avLst/>
            <a:gdLst>
              <a:gd name="connsiteX0" fmla="*/ 0 w 4659313"/>
              <a:gd name="connsiteY0" fmla="*/ 0 h 5573485"/>
              <a:gd name="connsiteX1" fmla="*/ 4659313 w 4659313"/>
              <a:gd name="connsiteY1" fmla="*/ 0 h 5573485"/>
              <a:gd name="connsiteX2" fmla="*/ 4659313 w 4659313"/>
              <a:gd name="connsiteY2" fmla="*/ 5573485 h 5573485"/>
              <a:gd name="connsiteX3" fmla="*/ 0 w 4659313"/>
              <a:gd name="connsiteY3" fmla="*/ 5573485 h 5573485"/>
              <a:gd name="connsiteX4" fmla="*/ 0 w 4659313"/>
              <a:gd name="connsiteY4" fmla="*/ 0 h 5573485"/>
              <a:gd name="connsiteX0" fmla="*/ 4659313 w 4750753"/>
              <a:gd name="connsiteY0" fmla="*/ 5573485 h 5664925"/>
              <a:gd name="connsiteX1" fmla="*/ 0 w 4750753"/>
              <a:gd name="connsiteY1" fmla="*/ 5573485 h 5664925"/>
              <a:gd name="connsiteX2" fmla="*/ 0 w 4750753"/>
              <a:gd name="connsiteY2" fmla="*/ 0 h 5664925"/>
              <a:gd name="connsiteX3" fmla="*/ 4659313 w 4750753"/>
              <a:gd name="connsiteY3" fmla="*/ 0 h 5664925"/>
              <a:gd name="connsiteX4" fmla="*/ 4750753 w 4750753"/>
              <a:gd name="connsiteY4" fmla="*/ 5664925 h 5664925"/>
              <a:gd name="connsiteX0" fmla="*/ 4659313 w 4712653"/>
              <a:gd name="connsiteY0" fmla="*/ 5573485 h 5573485"/>
              <a:gd name="connsiteX1" fmla="*/ 0 w 4712653"/>
              <a:gd name="connsiteY1" fmla="*/ 5573485 h 5573485"/>
              <a:gd name="connsiteX2" fmla="*/ 0 w 4712653"/>
              <a:gd name="connsiteY2" fmla="*/ 0 h 5573485"/>
              <a:gd name="connsiteX3" fmla="*/ 4659313 w 4712653"/>
              <a:gd name="connsiteY3" fmla="*/ 0 h 5573485"/>
              <a:gd name="connsiteX4" fmla="*/ 4712653 w 4712653"/>
              <a:gd name="connsiteY4" fmla="*/ 4312375 h 557348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123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0" fmla="*/ 3363913 w 4712653"/>
              <a:gd name="connsiteY0" fmla="*/ 5592535 h 5592535"/>
              <a:gd name="connsiteX1" fmla="*/ 0 w 4712653"/>
              <a:gd name="connsiteY1" fmla="*/ 5573485 h 5592535"/>
              <a:gd name="connsiteX2" fmla="*/ 0 w 4712653"/>
              <a:gd name="connsiteY2" fmla="*/ 0 h 5592535"/>
              <a:gd name="connsiteX3" fmla="*/ 4659313 w 4712653"/>
              <a:gd name="connsiteY3" fmla="*/ 0 h 5592535"/>
              <a:gd name="connsiteX4" fmla="*/ 4712653 w 4712653"/>
              <a:gd name="connsiteY4" fmla="*/ 4350475 h 5592535"/>
              <a:gd name="connsiteX5" fmla="*/ 3363913 w 4712653"/>
              <a:gd name="connsiteY5" fmla="*/ 5592535 h 5592535"/>
              <a:gd name="connsiteX0" fmla="*/ 336391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3363913 w 4693603"/>
              <a:gd name="connsiteY5" fmla="*/ 5592535 h 5592535"/>
              <a:gd name="connsiteX0" fmla="*/ 2430463 w 4693603"/>
              <a:gd name="connsiteY0" fmla="*/ 5592535 h 5592535"/>
              <a:gd name="connsiteX1" fmla="*/ 0 w 4693603"/>
              <a:gd name="connsiteY1" fmla="*/ 5573485 h 5592535"/>
              <a:gd name="connsiteX2" fmla="*/ 0 w 4693603"/>
              <a:gd name="connsiteY2" fmla="*/ 0 h 5592535"/>
              <a:gd name="connsiteX3" fmla="*/ 4659313 w 4693603"/>
              <a:gd name="connsiteY3" fmla="*/ 0 h 5592535"/>
              <a:gd name="connsiteX4" fmla="*/ 4693603 w 4693603"/>
              <a:gd name="connsiteY4" fmla="*/ 3588475 h 5592535"/>
              <a:gd name="connsiteX5" fmla="*/ 2430463 w 4693603"/>
              <a:gd name="connsiteY5" fmla="*/ 5592535 h 5592535"/>
              <a:gd name="connsiteX0" fmla="*/ 2430463 w 4674553"/>
              <a:gd name="connsiteY0" fmla="*/ 5592535 h 5592535"/>
              <a:gd name="connsiteX1" fmla="*/ 0 w 4674553"/>
              <a:gd name="connsiteY1" fmla="*/ 5573485 h 5592535"/>
              <a:gd name="connsiteX2" fmla="*/ 0 w 4674553"/>
              <a:gd name="connsiteY2" fmla="*/ 0 h 5592535"/>
              <a:gd name="connsiteX3" fmla="*/ 4659313 w 4674553"/>
              <a:gd name="connsiteY3" fmla="*/ 0 h 5592535"/>
              <a:gd name="connsiteX4" fmla="*/ 4674553 w 4674553"/>
              <a:gd name="connsiteY4" fmla="*/ 3569425 h 5592535"/>
              <a:gd name="connsiteX5" fmla="*/ 2430463 w 4674553"/>
              <a:gd name="connsiteY5" fmla="*/ 5592535 h 5592535"/>
              <a:gd name="connsiteX0" fmla="*/ 2430463 w 4674553"/>
              <a:gd name="connsiteY0" fmla="*/ 5573485 h 5573485"/>
              <a:gd name="connsiteX1" fmla="*/ 0 w 4674553"/>
              <a:gd name="connsiteY1" fmla="*/ 5573485 h 5573485"/>
              <a:gd name="connsiteX2" fmla="*/ 0 w 4674553"/>
              <a:gd name="connsiteY2" fmla="*/ 0 h 5573485"/>
              <a:gd name="connsiteX3" fmla="*/ 4659313 w 4674553"/>
              <a:gd name="connsiteY3" fmla="*/ 0 h 5573485"/>
              <a:gd name="connsiteX4" fmla="*/ 4674553 w 4674553"/>
              <a:gd name="connsiteY4" fmla="*/ 3569425 h 5573485"/>
              <a:gd name="connsiteX5" fmla="*/ 2430463 w 4674553"/>
              <a:gd name="connsiteY5" fmla="*/ 5573485 h 557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74553" h="5573485">
                <a:moveTo>
                  <a:pt x="2430463" y="5573485"/>
                </a:moveTo>
                <a:lnTo>
                  <a:pt x="0" y="5573485"/>
                </a:lnTo>
                <a:lnTo>
                  <a:pt x="0" y="0"/>
                </a:lnTo>
                <a:lnTo>
                  <a:pt x="4659313" y="0"/>
                </a:lnTo>
                <a:cubicBezTo>
                  <a:pt x="4659313" y="1857828"/>
                  <a:pt x="4674553" y="3569425"/>
                  <a:pt x="4674553" y="3569425"/>
                </a:cubicBezTo>
                <a:lnTo>
                  <a:pt x="2430463" y="5573485"/>
                </a:lnTo>
                <a:close/>
              </a:path>
            </a:pathLst>
          </a:custGeom>
          <a:solidFill>
            <a:schemeClr val="tx2"/>
          </a:solidFill>
        </p:spPr>
        <p:txBody>
          <a:bodyPr/>
          <a:lstStyle>
            <a:lvl1pPr marL="0" indent="0">
              <a:buNone/>
              <a:defRPr b="0">
                <a:solidFill>
                  <a:schemeClr val="tx1"/>
                </a:solidFill>
              </a:defRPr>
            </a:lvl1pPr>
          </a:lstStyle>
          <a:p>
            <a:r>
              <a:rPr lang="sv-SE" smtClean="0"/>
              <a:t>Klicka på ikonen för att lägga till en bild</a:t>
            </a:r>
            <a:endParaRPr lang="fr-CA" dirty="0"/>
          </a:p>
        </p:txBody>
      </p:sp>
      <p:sp>
        <p:nvSpPr>
          <p:cNvPr id="8"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11" name="Espace réservé du texte 14"/>
          <p:cNvSpPr>
            <a:spLocks noGrp="1"/>
          </p:cNvSpPr>
          <p:nvPr>
            <p:ph type="body" sz="quarter" idx="10"/>
          </p:nvPr>
        </p:nvSpPr>
        <p:spPr>
          <a:xfrm>
            <a:off x="2900796" y="1344706"/>
            <a:ext cx="5689023" cy="4235824"/>
          </a:xfrm>
          <a:prstGeom prst="snip1Rect">
            <a:avLst/>
          </a:prstGeom>
          <a:solidFill>
            <a:schemeClr val="bg2">
              <a:alpha val="85000"/>
            </a:schemeClr>
          </a:solidFill>
        </p:spPr>
        <p:txBody>
          <a:bodyPr lIns="290758" tIns="96919"/>
          <a:lstStyle>
            <a:lvl1pPr marL="307718" indent="-307718">
              <a:buClr>
                <a:schemeClr val="tx1"/>
              </a:buClr>
              <a:buFont typeface="Wingdings" panose="05000000000000000000" pitchFamily="2" charset="2"/>
              <a:buChar char="à"/>
              <a:defRPr b="1">
                <a:solidFill>
                  <a:schemeClr val="accent6"/>
                </a:solidFill>
              </a:defRPr>
            </a:lvl1pPr>
            <a:lvl2pPr marL="564151" indent="-262131">
              <a:buFont typeface="Wingdings" panose="05000000000000000000" pitchFamily="2" charset="2"/>
              <a:buChar char="§"/>
              <a:defRPr>
                <a:solidFill>
                  <a:schemeClr val="accent6"/>
                </a:solidFill>
              </a:defRPr>
            </a:lvl2pPr>
            <a:lvl3pPr marL="820583" indent="-256432">
              <a:buFont typeface="Courier New" panose="02070309020205020404" pitchFamily="49" charset="0"/>
              <a:buChar char="-"/>
              <a:defRPr>
                <a:solidFill>
                  <a:schemeClr val="accent6"/>
                </a:solidFill>
              </a:defRPr>
            </a:lvl3pPr>
            <a:lvl4pPr marL="1122603" indent="-259281">
              <a:buSzPct val="90000"/>
              <a:buFont typeface="Wingdings" panose="05000000000000000000" pitchFamily="2" charset="2"/>
              <a:buChar char="w"/>
              <a:defRPr>
                <a:solidFill>
                  <a:schemeClr val="accent6"/>
                </a:solidFill>
              </a:defRPr>
            </a:lvl4pPr>
          </a:lstStyle>
          <a:p>
            <a:pPr lvl="0"/>
            <a:r>
              <a:rPr lang="sv-SE" smtClean="0"/>
              <a:t>Redigera format för bakgrundstext</a:t>
            </a:r>
          </a:p>
        </p:txBody>
      </p:sp>
      <p:sp>
        <p:nvSpPr>
          <p:cNvPr id="6" name="Platshållare för sidfot 3"/>
          <p:cNvSpPr>
            <a:spLocks noGrp="1"/>
          </p:cNvSpPr>
          <p:nvPr>
            <p:ph type="ftr" sz="quarter" idx="3"/>
          </p:nvPr>
        </p:nvSpPr>
        <p:spPr>
          <a:xfrm>
            <a:off x="3124200" y="6132900"/>
            <a:ext cx="358140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
        <p:nvSpPr>
          <p:cNvPr id="7"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Tree>
    <p:extLst>
      <p:ext uri="{BB962C8B-B14F-4D97-AF65-F5344CB8AC3E}">
        <p14:creationId xmlns:p14="http://schemas.microsoft.com/office/powerpoint/2010/main" val="275101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content and object">
    <p:spTree>
      <p:nvGrpSpPr>
        <p:cNvPr id="1" name=""/>
        <p:cNvGrpSpPr/>
        <p:nvPr/>
      </p:nvGrpSpPr>
      <p:grpSpPr>
        <a:xfrm>
          <a:off x="0" y="0"/>
          <a:ext cx="0" cy="0"/>
          <a:chOff x="0" y="0"/>
          <a:chExt cx="0" cy="0"/>
        </a:xfrm>
      </p:grpSpPr>
      <p:sp>
        <p:nvSpPr>
          <p:cNvPr id="4" name="Espace réservé du contenu 3"/>
          <p:cNvSpPr>
            <a:spLocks noGrp="1"/>
          </p:cNvSpPr>
          <p:nvPr>
            <p:ph sz="quarter" idx="17"/>
          </p:nvPr>
        </p:nvSpPr>
        <p:spPr>
          <a:xfrm>
            <a:off x="2978727" y="1277471"/>
            <a:ext cx="5611091" cy="4437529"/>
          </a:xfrm>
          <a:prstGeom prst="snip1Rect">
            <a:avLst/>
          </a:prstGeom>
        </p:spPr>
        <p:txBody>
          <a:bodyPr/>
          <a:lstStyle>
            <a:lvl1pPr marL="1179587" indent="0">
              <a:buNone/>
              <a:defRPr b="0">
                <a:solidFill>
                  <a:schemeClr val="tx1"/>
                </a:solidFill>
              </a:defRPr>
            </a:lvl1pPr>
          </a:lstStyle>
          <a:p>
            <a:pPr lvl="0"/>
            <a:r>
              <a:rPr lang="sv-SE" smtClean="0"/>
              <a:t>Redigera format för bakgrundstext</a:t>
            </a:r>
          </a:p>
        </p:txBody>
      </p:sp>
      <p:sp>
        <p:nvSpPr>
          <p:cNvPr id="7" name="Espace réservé du texte 3"/>
          <p:cNvSpPr>
            <a:spLocks noGrp="1"/>
          </p:cNvSpPr>
          <p:nvPr>
            <p:ph type="body" sz="quarter" idx="18"/>
          </p:nvPr>
        </p:nvSpPr>
        <p:spPr>
          <a:xfrm>
            <a:off x="-26898" y="2106828"/>
            <a:ext cx="4113989" cy="4751289"/>
          </a:xfrm>
          <a:custGeom>
            <a:avLst/>
            <a:gdLst>
              <a:gd name="connsiteX0" fmla="*/ 0 w 4419600"/>
              <a:gd name="connsiteY0" fmla="*/ 0 h 5257800"/>
              <a:gd name="connsiteX1" fmla="*/ 3682985 w 4419600"/>
              <a:gd name="connsiteY1" fmla="*/ 0 h 5257800"/>
              <a:gd name="connsiteX2" fmla="*/ 4419600 w 4419600"/>
              <a:gd name="connsiteY2" fmla="*/ 736615 h 5257800"/>
              <a:gd name="connsiteX3" fmla="*/ 4419600 w 4419600"/>
              <a:gd name="connsiteY3" fmla="*/ 5257800 h 5257800"/>
              <a:gd name="connsiteX4" fmla="*/ 0 w 4419600"/>
              <a:gd name="connsiteY4" fmla="*/ 5257800 h 5257800"/>
              <a:gd name="connsiteX5" fmla="*/ 0 w 4419600"/>
              <a:gd name="connsiteY5" fmla="*/ 0 h 5257800"/>
              <a:gd name="connsiteX0" fmla="*/ 0 w 4419600"/>
              <a:gd name="connsiteY0" fmla="*/ 6335 h 5264135"/>
              <a:gd name="connsiteX1" fmla="*/ 3682985 w 4419600"/>
              <a:gd name="connsiteY1" fmla="*/ 6335 h 5264135"/>
              <a:gd name="connsiteX2" fmla="*/ 4400550 w 4419600"/>
              <a:gd name="connsiteY2" fmla="*/ 0 h 5264135"/>
              <a:gd name="connsiteX3" fmla="*/ 4419600 w 4419600"/>
              <a:gd name="connsiteY3" fmla="*/ 5264135 h 5264135"/>
              <a:gd name="connsiteX4" fmla="*/ 0 w 4419600"/>
              <a:gd name="connsiteY4" fmla="*/ 5264135 h 5264135"/>
              <a:gd name="connsiteX5" fmla="*/ 0 w 4419600"/>
              <a:gd name="connsiteY5" fmla="*/ 6335 h 5264135"/>
              <a:gd name="connsiteX0" fmla="*/ 4419600 w 4511040"/>
              <a:gd name="connsiteY0" fmla="*/ 5264135 h 5355575"/>
              <a:gd name="connsiteX1" fmla="*/ 0 w 4511040"/>
              <a:gd name="connsiteY1" fmla="*/ 5264135 h 5355575"/>
              <a:gd name="connsiteX2" fmla="*/ 0 w 4511040"/>
              <a:gd name="connsiteY2" fmla="*/ 6335 h 5355575"/>
              <a:gd name="connsiteX3" fmla="*/ 3682985 w 4511040"/>
              <a:gd name="connsiteY3" fmla="*/ 6335 h 5355575"/>
              <a:gd name="connsiteX4" fmla="*/ 4400550 w 4511040"/>
              <a:gd name="connsiteY4" fmla="*/ 0 h 5355575"/>
              <a:gd name="connsiteX5" fmla="*/ 4511040 w 4511040"/>
              <a:gd name="connsiteY5" fmla="*/ 5355575 h 5355575"/>
              <a:gd name="connsiteX0" fmla="*/ 4419600 w 4487289"/>
              <a:gd name="connsiteY0" fmla="*/ 5264135 h 5264135"/>
              <a:gd name="connsiteX1" fmla="*/ 0 w 4487289"/>
              <a:gd name="connsiteY1" fmla="*/ 5264135 h 5264135"/>
              <a:gd name="connsiteX2" fmla="*/ 0 w 4487289"/>
              <a:gd name="connsiteY2" fmla="*/ 6335 h 5264135"/>
              <a:gd name="connsiteX3" fmla="*/ 3682985 w 4487289"/>
              <a:gd name="connsiteY3" fmla="*/ 6335 h 5264135"/>
              <a:gd name="connsiteX4" fmla="*/ 4400550 w 4487289"/>
              <a:gd name="connsiteY4" fmla="*/ 0 h 5264135"/>
              <a:gd name="connsiteX5" fmla="*/ 4487289 w 4487289"/>
              <a:gd name="connsiteY5" fmla="*/ 4132417 h 5264135"/>
              <a:gd name="connsiteX0" fmla="*/ 3433948 w 4487289"/>
              <a:gd name="connsiteY0" fmla="*/ 5252260 h 5264135"/>
              <a:gd name="connsiteX1" fmla="*/ 0 w 4487289"/>
              <a:gd name="connsiteY1" fmla="*/ 5264135 h 5264135"/>
              <a:gd name="connsiteX2" fmla="*/ 0 w 4487289"/>
              <a:gd name="connsiteY2" fmla="*/ 6335 h 5264135"/>
              <a:gd name="connsiteX3" fmla="*/ 3682985 w 4487289"/>
              <a:gd name="connsiteY3" fmla="*/ 6335 h 5264135"/>
              <a:gd name="connsiteX4" fmla="*/ 4400550 w 4487289"/>
              <a:gd name="connsiteY4" fmla="*/ 0 h 5264135"/>
              <a:gd name="connsiteX5" fmla="*/ 4487289 w 4487289"/>
              <a:gd name="connsiteY5" fmla="*/ 4132417 h 5264135"/>
              <a:gd name="connsiteX0" fmla="*/ 2462398 w 4487289"/>
              <a:gd name="connsiteY0" fmla="*/ 5233210 h 5264135"/>
              <a:gd name="connsiteX1" fmla="*/ 0 w 4487289"/>
              <a:gd name="connsiteY1" fmla="*/ 5264135 h 5264135"/>
              <a:gd name="connsiteX2" fmla="*/ 0 w 4487289"/>
              <a:gd name="connsiteY2" fmla="*/ 6335 h 5264135"/>
              <a:gd name="connsiteX3" fmla="*/ 3682985 w 4487289"/>
              <a:gd name="connsiteY3" fmla="*/ 6335 h 5264135"/>
              <a:gd name="connsiteX4" fmla="*/ 4400550 w 4487289"/>
              <a:gd name="connsiteY4" fmla="*/ 0 h 5264135"/>
              <a:gd name="connsiteX5" fmla="*/ 4487289 w 4487289"/>
              <a:gd name="connsiteY5" fmla="*/ 4132417 h 5264135"/>
              <a:gd name="connsiteX0" fmla="*/ 2462398 w 4468239"/>
              <a:gd name="connsiteY0" fmla="*/ 5233210 h 5264135"/>
              <a:gd name="connsiteX1" fmla="*/ 0 w 4468239"/>
              <a:gd name="connsiteY1" fmla="*/ 5264135 h 5264135"/>
              <a:gd name="connsiteX2" fmla="*/ 0 w 4468239"/>
              <a:gd name="connsiteY2" fmla="*/ 6335 h 5264135"/>
              <a:gd name="connsiteX3" fmla="*/ 3682985 w 4468239"/>
              <a:gd name="connsiteY3" fmla="*/ 6335 h 5264135"/>
              <a:gd name="connsiteX4" fmla="*/ 4400550 w 4468239"/>
              <a:gd name="connsiteY4" fmla="*/ 0 h 5264135"/>
              <a:gd name="connsiteX5" fmla="*/ 4468239 w 4468239"/>
              <a:gd name="connsiteY5" fmla="*/ 3275167 h 5264135"/>
              <a:gd name="connsiteX0" fmla="*/ 2462398 w 4468239"/>
              <a:gd name="connsiteY0" fmla="*/ 5226875 h 5257800"/>
              <a:gd name="connsiteX1" fmla="*/ 0 w 4468239"/>
              <a:gd name="connsiteY1" fmla="*/ 5257800 h 5257800"/>
              <a:gd name="connsiteX2" fmla="*/ 0 w 4468239"/>
              <a:gd name="connsiteY2" fmla="*/ 0 h 5257800"/>
              <a:gd name="connsiteX3" fmla="*/ 3682985 w 4468239"/>
              <a:gd name="connsiteY3" fmla="*/ 0 h 5257800"/>
              <a:gd name="connsiteX4" fmla="*/ 4431954 w 4468239"/>
              <a:gd name="connsiteY4" fmla="*/ 9193 h 5257800"/>
              <a:gd name="connsiteX5" fmla="*/ 4468239 w 4468239"/>
              <a:gd name="connsiteY5" fmla="*/ 3268832 h 5257800"/>
              <a:gd name="connsiteX0" fmla="*/ 2462398 w 4468239"/>
              <a:gd name="connsiteY0" fmla="*/ 5226875 h 5257800"/>
              <a:gd name="connsiteX1" fmla="*/ 0 w 4468239"/>
              <a:gd name="connsiteY1" fmla="*/ 5257800 h 5257800"/>
              <a:gd name="connsiteX2" fmla="*/ 0 w 4468239"/>
              <a:gd name="connsiteY2" fmla="*/ 0 h 5257800"/>
              <a:gd name="connsiteX3" fmla="*/ 3682985 w 4468239"/>
              <a:gd name="connsiteY3" fmla="*/ 0 h 5257800"/>
              <a:gd name="connsiteX4" fmla="*/ 4431954 w 4468239"/>
              <a:gd name="connsiteY4" fmla="*/ 1430 h 5257800"/>
              <a:gd name="connsiteX5" fmla="*/ 4468239 w 4468239"/>
              <a:gd name="connsiteY5" fmla="*/ 3268832 h 5257800"/>
              <a:gd name="connsiteX0" fmla="*/ 2462398 w 4468239"/>
              <a:gd name="connsiteY0" fmla="*/ 5226875 h 5257800"/>
              <a:gd name="connsiteX1" fmla="*/ 0 w 4468239"/>
              <a:gd name="connsiteY1" fmla="*/ 5257800 h 5257800"/>
              <a:gd name="connsiteX2" fmla="*/ 0 w 4468239"/>
              <a:gd name="connsiteY2" fmla="*/ 0 h 5257800"/>
              <a:gd name="connsiteX3" fmla="*/ 3682985 w 4468239"/>
              <a:gd name="connsiteY3" fmla="*/ 0 h 5257800"/>
              <a:gd name="connsiteX4" fmla="*/ 4431954 w 4468239"/>
              <a:gd name="connsiteY4" fmla="*/ 1430 h 5257800"/>
              <a:gd name="connsiteX5" fmla="*/ 4468239 w 4468239"/>
              <a:gd name="connsiteY5" fmla="*/ 3307651 h 5257800"/>
              <a:gd name="connsiteX0" fmla="*/ 2462398 w 4468239"/>
              <a:gd name="connsiteY0" fmla="*/ 5250166 h 5257800"/>
              <a:gd name="connsiteX1" fmla="*/ 0 w 4468239"/>
              <a:gd name="connsiteY1" fmla="*/ 5257800 h 5257800"/>
              <a:gd name="connsiteX2" fmla="*/ 0 w 4468239"/>
              <a:gd name="connsiteY2" fmla="*/ 0 h 5257800"/>
              <a:gd name="connsiteX3" fmla="*/ 3682985 w 4468239"/>
              <a:gd name="connsiteY3" fmla="*/ 0 h 5257800"/>
              <a:gd name="connsiteX4" fmla="*/ 4431954 w 4468239"/>
              <a:gd name="connsiteY4" fmla="*/ 1430 h 5257800"/>
              <a:gd name="connsiteX5" fmla="*/ 4468239 w 4468239"/>
              <a:gd name="connsiteY5" fmla="*/ 3307651 h 5257800"/>
              <a:gd name="connsiteX0" fmla="*/ 2454547 w 4468239"/>
              <a:gd name="connsiteY0" fmla="*/ 5273458 h 5273458"/>
              <a:gd name="connsiteX1" fmla="*/ 0 w 4468239"/>
              <a:gd name="connsiteY1" fmla="*/ 5257800 h 5273458"/>
              <a:gd name="connsiteX2" fmla="*/ 0 w 4468239"/>
              <a:gd name="connsiteY2" fmla="*/ 0 h 5273458"/>
              <a:gd name="connsiteX3" fmla="*/ 3682985 w 4468239"/>
              <a:gd name="connsiteY3" fmla="*/ 0 h 5273458"/>
              <a:gd name="connsiteX4" fmla="*/ 4431954 w 4468239"/>
              <a:gd name="connsiteY4" fmla="*/ 1430 h 5273458"/>
              <a:gd name="connsiteX5" fmla="*/ 4468239 w 4468239"/>
              <a:gd name="connsiteY5" fmla="*/ 3307651 h 5273458"/>
              <a:gd name="connsiteX0" fmla="*/ 2383889 w 4468239"/>
              <a:gd name="connsiteY0" fmla="*/ 5265694 h 5265694"/>
              <a:gd name="connsiteX1" fmla="*/ 0 w 4468239"/>
              <a:gd name="connsiteY1" fmla="*/ 5257800 h 5265694"/>
              <a:gd name="connsiteX2" fmla="*/ 0 w 4468239"/>
              <a:gd name="connsiteY2" fmla="*/ 0 h 5265694"/>
              <a:gd name="connsiteX3" fmla="*/ 3682985 w 4468239"/>
              <a:gd name="connsiteY3" fmla="*/ 0 h 5265694"/>
              <a:gd name="connsiteX4" fmla="*/ 4431954 w 4468239"/>
              <a:gd name="connsiteY4" fmla="*/ 1430 h 5265694"/>
              <a:gd name="connsiteX5" fmla="*/ 4468239 w 4468239"/>
              <a:gd name="connsiteY5" fmla="*/ 3307651 h 5265694"/>
              <a:gd name="connsiteX0" fmla="*/ 2470249 w 4468239"/>
              <a:gd name="connsiteY0" fmla="*/ 5257929 h 5257929"/>
              <a:gd name="connsiteX1" fmla="*/ 0 w 4468239"/>
              <a:gd name="connsiteY1" fmla="*/ 5257800 h 5257929"/>
              <a:gd name="connsiteX2" fmla="*/ 0 w 4468239"/>
              <a:gd name="connsiteY2" fmla="*/ 0 h 5257929"/>
              <a:gd name="connsiteX3" fmla="*/ 3682985 w 4468239"/>
              <a:gd name="connsiteY3" fmla="*/ 0 h 5257929"/>
              <a:gd name="connsiteX4" fmla="*/ 4431954 w 4468239"/>
              <a:gd name="connsiteY4" fmla="*/ 1430 h 5257929"/>
              <a:gd name="connsiteX5" fmla="*/ 4468239 w 4468239"/>
              <a:gd name="connsiteY5" fmla="*/ 3307651 h 525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239" h="5257929">
                <a:moveTo>
                  <a:pt x="2470249" y="5257929"/>
                </a:moveTo>
                <a:lnTo>
                  <a:pt x="0" y="5257800"/>
                </a:lnTo>
                <a:lnTo>
                  <a:pt x="0" y="0"/>
                </a:lnTo>
                <a:lnTo>
                  <a:pt x="3682985" y="0"/>
                </a:lnTo>
                <a:lnTo>
                  <a:pt x="4431954" y="1430"/>
                </a:lnTo>
                <a:cubicBezTo>
                  <a:pt x="4438304" y="1756142"/>
                  <a:pt x="4468239" y="3307651"/>
                  <a:pt x="4468239" y="3307651"/>
                </a:cubicBezTo>
              </a:path>
            </a:pathLst>
          </a:custGeom>
          <a:solidFill>
            <a:schemeClr val="bg2">
              <a:alpha val="85000"/>
            </a:schemeClr>
          </a:solidFill>
        </p:spPr>
        <p:txBody>
          <a:bodyPr tIns="328233" rIns="290758"/>
          <a:lstStyle>
            <a:lvl1pPr marL="718010" indent="-307718">
              <a:buClr>
                <a:schemeClr val="tx2"/>
              </a:buClr>
              <a:tabLst/>
              <a:defRPr b="0">
                <a:solidFill>
                  <a:schemeClr val="accent5"/>
                </a:solidFill>
              </a:defRPr>
            </a:lvl1pPr>
            <a:lvl2pPr marL="1032852" indent="-307718">
              <a:buClr>
                <a:schemeClr val="tx2"/>
              </a:buClr>
              <a:defRPr>
                <a:solidFill>
                  <a:schemeClr val="accent5"/>
                </a:solidFill>
              </a:defRPr>
            </a:lvl2pPr>
            <a:lvl3pPr marL="1340570" indent="-310568">
              <a:buClr>
                <a:schemeClr val="tx2"/>
              </a:buClr>
              <a:buFont typeface="Courier New" panose="02070309020205020404" pitchFamily="49" charset="0"/>
              <a:buChar char="-"/>
              <a:defRPr>
                <a:solidFill>
                  <a:schemeClr val="accent5"/>
                </a:solidFill>
              </a:defRPr>
            </a:lvl3pPr>
            <a:lvl4pPr marL="1686753" indent="-307718">
              <a:buClr>
                <a:schemeClr val="tx2"/>
              </a:buClr>
              <a:buSzPct val="90000"/>
              <a:buFont typeface="Wingdings" panose="05000000000000000000" pitchFamily="2" charset="2"/>
              <a:buChar char="w"/>
              <a:defRPr>
                <a:solidFill>
                  <a:schemeClr val="accent5"/>
                </a:solidFill>
              </a:defRPr>
            </a:lvl4pPr>
            <a:lvl5pPr>
              <a:defRPr>
                <a:solidFill>
                  <a:schemeClr val="bg1"/>
                </a:solidFill>
              </a:defRPr>
            </a:lvl5pPr>
          </a:lstStyle>
          <a:p>
            <a:pPr lvl="0"/>
            <a:r>
              <a:rPr lang="sv-SE" smtClean="0"/>
              <a:t>Redigera format för bakgrundstext</a:t>
            </a:r>
          </a:p>
        </p:txBody>
      </p:sp>
      <p:sp>
        <p:nvSpPr>
          <p:cNvPr id="8"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r>
              <a:rPr lang="sv-SE" smtClean="0"/>
              <a:t>Klicka här för att ändra format</a:t>
            </a:r>
            <a:endParaRPr lang="fr-CA" dirty="0"/>
          </a:p>
        </p:txBody>
      </p:sp>
      <p:sp>
        <p:nvSpPr>
          <p:cNvPr id="10"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fr-CA" smtClean="0"/>
              <a:pPr/>
              <a:t>‹#›</a:t>
            </a:fld>
            <a:endParaRPr lang="fr-CA" dirty="0"/>
          </a:p>
        </p:txBody>
      </p:sp>
      <p:sp>
        <p:nvSpPr>
          <p:cNvPr id="9" name="Platshållare för sidfot 3"/>
          <p:cNvSpPr>
            <a:spLocks noGrp="1"/>
          </p:cNvSpPr>
          <p:nvPr>
            <p:ph type="ftr" sz="quarter" idx="3"/>
          </p:nvPr>
        </p:nvSpPr>
        <p:spPr>
          <a:xfrm>
            <a:off x="3124200" y="6132900"/>
            <a:ext cx="358140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2720293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54182" y="430306"/>
            <a:ext cx="8035636" cy="847165"/>
          </a:xfrm>
          <a:prstGeom prst="rect">
            <a:avLst/>
          </a:prstGeom>
        </p:spPr>
        <p:txBody>
          <a:bodyPr vert="horz" lIns="91429" tIns="45714" rIns="91429" bIns="45714" rtlCol="0" anchor="t" anchorCtr="0">
            <a:normAutofit/>
          </a:bodyPr>
          <a:lstStyle/>
          <a:p>
            <a:endParaRPr lang="sv-SE" dirty="0"/>
          </a:p>
        </p:txBody>
      </p:sp>
      <p:pic>
        <p:nvPicPr>
          <p:cNvPr id="7" name="Imag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288596" y="5954344"/>
            <a:ext cx="1466091" cy="600457"/>
          </a:xfrm>
          <a:prstGeom prst="rect">
            <a:avLst/>
          </a:prstGeom>
        </p:spPr>
      </p:pic>
      <p:sp>
        <p:nvSpPr>
          <p:cNvPr id="5" name="Espace réservé du numéro de diapositive 4"/>
          <p:cNvSpPr>
            <a:spLocks noGrp="1"/>
          </p:cNvSpPr>
          <p:nvPr>
            <p:ph type="sldNum" sz="quarter" idx="4"/>
          </p:nvPr>
        </p:nvSpPr>
        <p:spPr>
          <a:xfrm>
            <a:off x="7723636" y="285750"/>
            <a:ext cx="865620" cy="268941"/>
          </a:xfrm>
          <a:prstGeom prst="rect">
            <a:avLst/>
          </a:prstGeom>
        </p:spPr>
        <p:txBody>
          <a:bodyPr vert="horz" lIns="82058" tIns="41029" rIns="0" bIns="41029" rtlCol="0" anchor="ctr"/>
          <a:lstStyle>
            <a:lvl1pPr algn="r">
              <a:defRPr sz="1100">
                <a:solidFill>
                  <a:schemeClr val="accent4"/>
                </a:solidFill>
              </a:defRPr>
            </a:lvl1pPr>
          </a:lstStyle>
          <a:p>
            <a:fld id="{6008F345-272B-4070-AF26-BA172EEA2059}" type="slidenum">
              <a:rPr lang="sv-SE" smtClean="0"/>
              <a:pPr/>
              <a:t>‹#›</a:t>
            </a:fld>
            <a:endParaRPr lang="sv-SE" dirty="0"/>
          </a:p>
        </p:txBody>
      </p:sp>
      <p:sp>
        <p:nvSpPr>
          <p:cNvPr id="11" name="Espace réservé du texte 2"/>
          <p:cNvSpPr>
            <a:spLocks noGrp="1"/>
          </p:cNvSpPr>
          <p:nvPr>
            <p:ph type="body" idx="1"/>
          </p:nvPr>
        </p:nvSpPr>
        <p:spPr>
          <a:xfrm>
            <a:off x="554183" y="1277470"/>
            <a:ext cx="8035636" cy="4716000"/>
          </a:xfrm>
          <a:prstGeom prst="rect">
            <a:avLst/>
          </a:prstGeom>
        </p:spPr>
        <p:txBody>
          <a:bodyPr vert="horz" lIns="82058" tIns="41029" rIns="82058" bIns="41029" rtlCol="0">
            <a:normAutofit/>
          </a:bodyPr>
          <a:lstStyle/>
          <a:p>
            <a:pPr lvl="0"/>
            <a:endParaRPr lang="sv-SE" dirty="0" smtClean="0"/>
          </a:p>
        </p:txBody>
      </p:sp>
      <p:sp>
        <p:nvSpPr>
          <p:cNvPr id="4" name="Platshållare för sidfot 3"/>
          <p:cNvSpPr>
            <a:spLocks noGrp="1"/>
          </p:cNvSpPr>
          <p:nvPr>
            <p:ph type="ftr" sz="quarter" idx="3"/>
          </p:nvPr>
        </p:nvSpPr>
        <p:spPr>
          <a:xfrm>
            <a:off x="552450" y="6132900"/>
            <a:ext cx="5695950" cy="306000"/>
          </a:xfrm>
          <a:prstGeom prst="rect">
            <a:avLst/>
          </a:prstGeom>
        </p:spPr>
        <p:txBody>
          <a:bodyPr vert="horz" lIns="91440" tIns="45720" rIns="91440" bIns="45720" rtlCol="0" anchor="ctr"/>
          <a:lstStyle>
            <a:lvl1pPr algn="l">
              <a:defRPr sz="1400">
                <a:solidFill>
                  <a:schemeClr val="accent5">
                    <a:lumMod val="50000"/>
                  </a:schemeClr>
                </a:solidFill>
              </a:defRPr>
            </a:lvl1pPr>
          </a:lstStyle>
          <a:p>
            <a:endParaRPr lang="sv-SE" dirty="0"/>
          </a:p>
        </p:txBody>
      </p:sp>
    </p:spTree>
    <p:extLst>
      <p:ext uri="{BB962C8B-B14F-4D97-AF65-F5344CB8AC3E}">
        <p14:creationId xmlns:p14="http://schemas.microsoft.com/office/powerpoint/2010/main" val="3480998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78" r:id="rId5"/>
    <p:sldLayoutId id="2147483663" r:id="rId6"/>
    <p:sldLayoutId id="2147483672" r:id="rId7"/>
    <p:sldLayoutId id="2147483677" r:id="rId8"/>
    <p:sldLayoutId id="2147483674" r:id="rId9"/>
    <p:sldLayoutId id="2147483675" r:id="rId10"/>
    <p:sldLayoutId id="2147483680" r:id="rId11"/>
    <p:sldLayoutId id="2147483679" r:id="rId12"/>
    <p:sldLayoutId id="2147483681" r:id="rId13"/>
    <p:sldLayoutId id="2147483676" r:id="rId14"/>
    <p:sldLayoutId id="2147483665" r:id="rId15"/>
    <p:sldLayoutId id="2147483683"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marL="0" indent="0" algn="l" defTabSz="914293" rtl="0" eaLnBrk="1" latinLnBrk="0" hangingPunct="1">
        <a:spcBef>
          <a:spcPct val="0"/>
        </a:spcBef>
        <a:buNone/>
        <a:tabLst/>
        <a:defRPr sz="2700" kern="1200" baseline="0">
          <a:solidFill>
            <a:schemeClr val="tx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7718" indent="-307718" algn="l" defTabSz="914293" rtl="0" eaLnBrk="1" latinLnBrk="0" hangingPunct="1">
        <a:spcBef>
          <a:spcPct val="20000"/>
        </a:spcBef>
        <a:buClr>
          <a:schemeClr val="tx1"/>
        </a:buClr>
        <a:buFont typeface="Wingdings" panose="05000000000000000000" pitchFamily="2" charset="2"/>
        <a:buChar char=""/>
        <a:defRPr sz="1800" b="1" kern="1200" baseline="0">
          <a:solidFill>
            <a:schemeClr val="accent4"/>
          </a:solidFill>
          <a:latin typeface="+mn-lt"/>
          <a:ea typeface="+mn-ea"/>
          <a:cs typeface="+mn-cs"/>
        </a:defRPr>
      </a:lvl1pPr>
      <a:lvl2pPr marL="564151" indent="-205146" algn="l" defTabSz="914293" rtl="0" eaLnBrk="1" latinLnBrk="0" hangingPunct="1">
        <a:spcBef>
          <a:spcPct val="20000"/>
        </a:spcBef>
        <a:buClr>
          <a:schemeClr val="tx1"/>
        </a:buClr>
        <a:buFont typeface="Wingdings" panose="05000000000000000000" pitchFamily="2" charset="2"/>
        <a:buChar char="§"/>
        <a:defRPr lang="fr-FR" sz="1800" kern="1200" baseline="0" dirty="0" smtClean="0">
          <a:solidFill>
            <a:schemeClr val="accent4"/>
          </a:solidFill>
          <a:latin typeface="+mn-lt"/>
          <a:ea typeface="+mn-ea"/>
          <a:cs typeface="+mn-cs"/>
        </a:defRPr>
      </a:lvl2pPr>
      <a:lvl3pPr marL="964470" marR="0" indent="-237912" algn="l" defTabSz="914293" rtl="0" eaLnBrk="1" fontAlgn="auto" latinLnBrk="0" hangingPunct="1">
        <a:lnSpc>
          <a:spcPct val="100000"/>
        </a:lnSpc>
        <a:spcBef>
          <a:spcPct val="20000"/>
        </a:spcBef>
        <a:spcAft>
          <a:spcPts val="0"/>
        </a:spcAft>
        <a:buClr>
          <a:schemeClr val="tx1"/>
        </a:buClr>
        <a:buSzTx/>
        <a:buFont typeface="Courier New" panose="02070309020205020404" pitchFamily="49" charset="0"/>
        <a:buChar char="-"/>
        <a:tabLst/>
        <a:defRPr lang="fr-FR" sz="1800" kern="1200" dirty="0" smtClean="0">
          <a:solidFill>
            <a:schemeClr val="accent4"/>
          </a:solidFill>
          <a:latin typeface="+mn-lt"/>
          <a:ea typeface="+mn-ea"/>
          <a:cs typeface="+mn-cs"/>
        </a:defRPr>
      </a:lvl3pPr>
      <a:lvl4pPr marL="1290708" marR="0" indent="-227940" algn="l" defTabSz="914293" rtl="0" eaLnBrk="1" fontAlgn="auto" latinLnBrk="0" hangingPunct="1">
        <a:lnSpc>
          <a:spcPct val="100000"/>
        </a:lnSpc>
        <a:spcBef>
          <a:spcPct val="20000"/>
        </a:spcBef>
        <a:spcAft>
          <a:spcPts val="0"/>
        </a:spcAft>
        <a:buClr>
          <a:schemeClr val="tx1"/>
        </a:buClr>
        <a:buSzPct val="96000"/>
        <a:buFont typeface="Wingdings" panose="05000000000000000000" pitchFamily="2" charset="2"/>
        <a:buChar char=""/>
        <a:tabLst/>
        <a:defRPr lang="fr-FR" sz="1800" kern="1200" baseline="0" dirty="0" smtClean="0">
          <a:solidFill>
            <a:schemeClr val="accent4"/>
          </a:solidFill>
          <a:latin typeface="+mn-lt"/>
          <a:ea typeface="+mn-ea"/>
          <a:cs typeface="+mn-cs"/>
        </a:defRPr>
      </a:lvl4pPr>
      <a:lvl5pPr marL="2057159"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16.xml"/><Relationship Id="rId4" Type="http://schemas.openxmlformats.org/officeDocument/2006/relationships/hyperlink" Target="http://www.wspgroup.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Rak 17"/>
          <p:cNvCxnSpPr/>
          <p:nvPr/>
        </p:nvCxnSpPr>
        <p:spPr>
          <a:xfrm>
            <a:off x="0" y="3419475"/>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15"/>
          <p:cNvSpPr/>
          <p:nvPr/>
        </p:nvSpPr>
        <p:spPr>
          <a:xfrm>
            <a:off x="156612" y="5877272"/>
            <a:ext cx="2952656" cy="647799"/>
          </a:xfrm>
          <a:prstGeom prst="rect">
            <a:avLst/>
          </a:prstGeom>
          <a:no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108000" tIns="72000" rIns="108000" bIns="72000"/>
          <a:lstStyle/>
          <a:p>
            <a:pPr>
              <a:spcAft>
                <a:spcPts val="400"/>
              </a:spcAft>
              <a:defRPr/>
            </a:pPr>
            <a:r>
              <a:rPr lang="sv-SE" sz="1500" b="1" dirty="0" smtClean="0">
                <a:solidFill>
                  <a:schemeClr val="accent4"/>
                </a:solidFill>
              </a:rPr>
              <a:t>Hanna Holmdahl Andersson</a:t>
            </a:r>
          </a:p>
          <a:p>
            <a:pPr>
              <a:spcAft>
                <a:spcPts val="400"/>
              </a:spcAft>
              <a:defRPr/>
            </a:pPr>
            <a:r>
              <a:rPr lang="sv-SE" sz="1500" b="1" dirty="0" smtClean="0">
                <a:solidFill>
                  <a:schemeClr val="accent4"/>
                </a:solidFill>
              </a:rPr>
              <a:t>Konstruktör WSP </a:t>
            </a:r>
            <a:r>
              <a:rPr lang="sv-SE" sz="1500" b="1" dirty="0" err="1" smtClean="0">
                <a:solidFill>
                  <a:schemeClr val="accent4"/>
                </a:solidFill>
              </a:rPr>
              <a:t>group</a:t>
            </a:r>
            <a:endParaRPr lang="sv-SE" sz="1500" dirty="0">
              <a:solidFill>
                <a:schemeClr val="accent4"/>
              </a:solidFill>
            </a:endParaRPr>
          </a:p>
        </p:txBody>
      </p:sp>
      <p:pic>
        <p:nvPicPr>
          <p:cNvPr id="8" name="Bildobjekt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15"/>
          <p:cNvSpPr/>
          <p:nvPr/>
        </p:nvSpPr>
        <p:spPr>
          <a:xfrm>
            <a:off x="179184" y="3606283"/>
            <a:ext cx="5616748" cy="1042090"/>
          </a:xfrm>
          <a:prstGeom prst="rect">
            <a:avLst/>
          </a:prstGeom>
          <a:solidFill>
            <a:schemeClr val="accent1">
              <a:alpha val="73000"/>
            </a:schemeClr>
          </a:solid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180000" tIns="108000" rIns="180000" bIns="108000"/>
          <a:lstStyle/>
          <a:p>
            <a:pPr>
              <a:defRPr/>
            </a:pPr>
            <a:r>
              <a:rPr lang="sv-SE" sz="3200" dirty="0" smtClean="0">
                <a:solidFill>
                  <a:schemeClr val="accent5"/>
                </a:solidFill>
              </a:rPr>
              <a:t>Konstruktionsdokumentation</a:t>
            </a:r>
          </a:p>
          <a:p>
            <a:pPr>
              <a:defRPr/>
            </a:pPr>
            <a:r>
              <a:rPr lang="sv-SE" sz="2000" dirty="0" smtClean="0">
                <a:solidFill>
                  <a:schemeClr val="accent5"/>
                </a:solidFill>
              </a:rPr>
              <a:t>Göteborg 2017-05-03</a:t>
            </a:r>
            <a:endParaRPr lang="sv-SE" sz="2000" dirty="0">
              <a:solidFill>
                <a:schemeClr val="accent5"/>
              </a:solidFill>
            </a:endParaRPr>
          </a:p>
        </p:txBody>
      </p:sp>
    </p:spTree>
    <p:extLst>
      <p:ext uri="{BB962C8B-B14F-4D97-AF65-F5344CB8AC3E}">
        <p14:creationId xmlns:p14="http://schemas.microsoft.com/office/powerpoint/2010/main" val="343592366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692696"/>
            <a:ext cx="8338298" cy="2308324"/>
          </a:xfrm>
          <a:prstGeom prst="rect">
            <a:avLst/>
          </a:prstGeom>
        </p:spPr>
        <p:txBody>
          <a:bodyPr wrap="square">
            <a:spAutoFit/>
          </a:bodyPr>
          <a:lstStyle/>
          <a:p>
            <a:r>
              <a:rPr lang="sv-SE" dirty="0" smtClean="0">
                <a:solidFill>
                  <a:schemeClr val="accent2">
                    <a:lumMod val="40000"/>
                    <a:lumOff val="60000"/>
                  </a:schemeClr>
                </a:solidFill>
              </a:rPr>
              <a:t>29 </a:t>
            </a:r>
            <a:r>
              <a:rPr lang="sv-SE" dirty="0">
                <a:solidFill>
                  <a:schemeClr val="accent2">
                    <a:lumMod val="40000"/>
                    <a:lumOff val="60000"/>
                  </a:schemeClr>
                </a:solidFill>
              </a:rPr>
              <a:t>§ 	En byggnads bärande konstruktion ska beskrivas i ett särskilt dokument (konstruktionsdokumentation). Beskrivningen ska redovisa förutsättningarna för dimensioneringen och utförandet. </a:t>
            </a:r>
            <a:r>
              <a:rPr lang="sv-SE" dirty="0">
                <a:solidFill>
                  <a:schemeClr val="accent4"/>
                </a:solidFill>
              </a:rPr>
              <a:t>Den ska även beskriva den bärande konstruktionens verkningssätt. </a:t>
            </a:r>
            <a:r>
              <a:rPr lang="sv-SE" dirty="0">
                <a:solidFill>
                  <a:schemeClr val="accent2">
                    <a:lumMod val="40000"/>
                    <a:lumOff val="60000"/>
                  </a:schemeClr>
                </a:solidFill>
              </a:rPr>
              <a:t>Även val av exponeringsklasser och val av korrosivitetsklasser ska anges. Dessutom ska beskrivningen innehålla uppgifter om vilket gällande regelverk som har tillämpats. I beskrivningen ska även finnas uppgifter om dimensioneringskontrollens omfattning och vem som har gjort kontrollen (BFS 2015:6). </a:t>
            </a:r>
          </a:p>
        </p:txBody>
      </p:sp>
      <p:pic>
        <p:nvPicPr>
          <p:cNvPr id="4" name="Bildobjekt 3"/>
          <p:cNvPicPr>
            <a:picLocks noChangeAspect="1"/>
          </p:cNvPicPr>
          <p:nvPr/>
        </p:nvPicPr>
        <p:blipFill>
          <a:blip r:embed="rId3"/>
          <a:stretch>
            <a:fillRect/>
          </a:stretch>
        </p:blipFill>
        <p:spPr>
          <a:xfrm>
            <a:off x="1674815" y="3356992"/>
            <a:ext cx="5923756" cy="1738155"/>
          </a:xfrm>
          <a:prstGeom prst="rect">
            <a:avLst/>
          </a:prstGeom>
        </p:spPr>
      </p:pic>
    </p:spTree>
    <p:extLst>
      <p:ext uri="{BB962C8B-B14F-4D97-AF65-F5344CB8AC3E}">
        <p14:creationId xmlns:p14="http://schemas.microsoft.com/office/powerpoint/2010/main" val="1760638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692696"/>
            <a:ext cx="8338298" cy="2308324"/>
          </a:xfrm>
          <a:prstGeom prst="rect">
            <a:avLst/>
          </a:prstGeom>
        </p:spPr>
        <p:txBody>
          <a:bodyPr wrap="square">
            <a:spAutoFit/>
          </a:bodyPr>
          <a:lstStyle/>
          <a:p>
            <a:r>
              <a:rPr lang="sv-SE" dirty="0" smtClean="0">
                <a:solidFill>
                  <a:schemeClr val="accent2">
                    <a:lumMod val="40000"/>
                    <a:lumOff val="60000"/>
                  </a:schemeClr>
                </a:solidFill>
              </a:rPr>
              <a:t>29 </a:t>
            </a:r>
            <a:r>
              <a:rPr lang="sv-SE" dirty="0">
                <a:solidFill>
                  <a:schemeClr val="accent2">
                    <a:lumMod val="40000"/>
                    <a:lumOff val="60000"/>
                  </a:schemeClr>
                </a:solidFill>
              </a:rPr>
              <a:t>§ 	En byggnads bärande konstruktion ska beskrivas i ett särskilt dokument (konstruktionsdokumentation). Beskrivningen ska redovisa förutsättningarna för dimensioneringen och utförandet. Den ska även beskriva den bärande konstruktionens verkningssätt. Även val av exponeringsklasser och val av korrosivitetsklasser ska anges. </a:t>
            </a:r>
            <a:r>
              <a:rPr lang="sv-SE" dirty="0">
                <a:solidFill>
                  <a:schemeClr val="accent4"/>
                </a:solidFill>
              </a:rPr>
              <a:t>Dessutom ska beskrivningen innehålla uppgifter om vilket gällande regelverk som har tillämpats.</a:t>
            </a:r>
            <a:r>
              <a:rPr lang="sv-SE" dirty="0"/>
              <a:t> </a:t>
            </a:r>
            <a:r>
              <a:rPr lang="sv-SE" dirty="0">
                <a:solidFill>
                  <a:schemeClr val="accent2">
                    <a:lumMod val="40000"/>
                    <a:lumOff val="60000"/>
                  </a:schemeClr>
                </a:solidFill>
              </a:rPr>
              <a:t>I beskrivningen ska även finnas uppgifter om dimensioneringskontrollens omfattning och vem som har gjort kontrollen (BFS 2015:6). </a:t>
            </a:r>
          </a:p>
        </p:txBody>
      </p:sp>
      <p:pic>
        <p:nvPicPr>
          <p:cNvPr id="2" name="Bildobjekt 1"/>
          <p:cNvPicPr>
            <a:picLocks noChangeAspect="1"/>
          </p:cNvPicPr>
          <p:nvPr/>
        </p:nvPicPr>
        <p:blipFill rotWithShape="1">
          <a:blip r:embed="rId3"/>
          <a:srcRect l="2877" t="1540" r="2174" b="1868"/>
          <a:stretch/>
        </p:blipFill>
        <p:spPr>
          <a:xfrm>
            <a:off x="611560" y="3068960"/>
            <a:ext cx="2376264" cy="3384376"/>
          </a:xfrm>
          <a:prstGeom prst="rect">
            <a:avLst/>
          </a:prstGeom>
          <a:ln>
            <a:solidFill>
              <a:schemeClr val="accent3"/>
            </a:solidFill>
          </a:ln>
        </p:spPr>
      </p:pic>
    </p:spTree>
    <p:extLst>
      <p:ext uri="{BB962C8B-B14F-4D97-AF65-F5344CB8AC3E}">
        <p14:creationId xmlns:p14="http://schemas.microsoft.com/office/powerpoint/2010/main" val="414476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692696"/>
            <a:ext cx="8338298" cy="2308324"/>
          </a:xfrm>
          <a:prstGeom prst="rect">
            <a:avLst/>
          </a:prstGeom>
        </p:spPr>
        <p:txBody>
          <a:bodyPr wrap="square">
            <a:spAutoFit/>
          </a:bodyPr>
          <a:lstStyle/>
          <a:p>
            <a:r>
              <a:rPr lang="sv-SE" dirty="0" smtClean="0">
                <a:solidFill>
                  <a:schemeClr val="accent2">
                    <a:lumMod val="40000"/>
                    <a:lumOff val="60000"/>
                  </a:schemeClr>
                </a:solidFill>
              </a:rPr>
              <a:t>29 </a:t>
            </a:r>
            <a:r>
              <a:rPr lang="sv-SE" dirty="0">
                <a:solidFill>
                  <a:schemeClr val="accent2">
                    <a:lumMod val="40000"/>
                    <a:lumOff val="60000"/>
                  </a:schemeClr>
                </a:solidFill>
              </a:rPr>
              <a:t>§ 	En byggnads bärande konstruktion ska beskrivas i ett särskilt dokument (konstruktionsdokumentation). Beskrivningen ska redovisa förutsättningarna för dimensioneringen och utförandet. Den ska även beskriva den bärande konstruktionens verkningssätt. Även val av exponeringsklasser och val av korrosivitetsklasser ska anges. Dessutom ska beskrivningen innehålla uppgifter om vilket gällande regelverk som har tillämpats. </a:t>
            </a:r>
            <a:r>
              <a:rPr lang="sv-SE" dirty="0">
                <a:solidFill>
                  <a:schemeClr val="accent4"/>
                </a:solidFill>
              </a:rPr>
              <a:t>I beskrivningen ska även finnas uppgifter om dimensioneringskontrollens omfattning och vem som har gjort kontrollen</a:t>
            </a:r>
            <a:r>
              <a:rPr lang="sv-SE" dirty="0"/>
              <a:t> </a:t>
            </a:r>
            <a:r>
              <a:rPr lang="sv-SE" dirty="0">
                <a:solidFill>
                  <a:schemeClr val="accent2">
                    <a:lumMod val="40000"/>
                    <a:lumOff val="60000"/>
                  </a:schemeClr>
                </a:solidFill>
              </a:rPr>
              <a:t>(BFS 2015:6). </a:t>
            </a:r>
          </a:p>
        </p:txBody>
      </p:sp>
      <p:pic>
        <p:nvPicPr>
          <p:cNvPr id="4" name="Bildobjekt 3"/>
          <p:cNvPicPr>
            <a:picLocks noChangeAspect="1"/>
          </p:cNvPicPr>
          <p:nvPr/>
        </p:nvPicPr>
        <p:blipFill>
          <a:blip r:embed="rId3"/>
          <a:stretch>
            <a:fillRect/>
          </a:stretch>
        </p:blipFill>
        <p:spPr>
          <a:xfrm>
            <a:off x="611560" y="3001020"/>
            <a:ext cx="3312368" cy="3681849"/>
          </a:xfrm>
          <a:prstGeom prst="rect">
            <a:avLst/>
          </a:prstGeom>
          <a:ln>
            <a:solidFill>
              <a:schemeClr val="accent2"/>
            </a:solidFill>
          </a:ln>
        </p:spPr>
      </p:pic>
    </p:spTree>
    <p:extLst>
      <p:ext uri="{BB962C8B-B14F-4D97-AF65-F5344CB8AC3E}">
        <p14:creationId xmlns:p14="http://schemas.microsoft.com/office/powerpoint/2010/main" val="133962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02851" y="692696"/>
            <a:ext cx="8338298" cy="1754326"/>
          </a:xfrm>
          <a:prstGeom prst="rect">
            <a:avLst/>
          </a:prstGeom>
        </p:spPr>
        <p:txBody>
          <a:bodyPr wrap="square">
            <a:spAutoFit/>
          </a:bodyPr>
          <a:lstStyle/>
          <a:p>
            <a:r>
              <a:rPr lang="sv-SE" i="1" dirty="0">
                <a:solidFill>
                  <a:schemeClr val="accent2">
                    <a:lumMod val="40000"/>
                    <a:lumOff val="60000"/>
                  </a:schemeClr>
                </a:solidFill>
              </a:rPr>
              <a:t>Allmänt råd</a:t>
            </a:r>
          </a:p>
          <a:p>
            <a:r>
              <a:rPr lang="sv-SE" i="1" dirty="0">
                <a:solidFill>
                  <a:schemeClr val="accent2">
                    <a:lumMod val="40000"/>
                    <a:lumOff val="60000"/>
                  </a:schemeClr>
                </a:solidFill>
              </a:rPr>
              <a:t>	Förutsättningar för dimensionering och utförande som bör redovisas </a:t>
            </a:r>
            <a:r>
              <a:rPr lang="sv-SE" i="1" dirty="0" smtClean="0">
                <a:solidFill>
                  <a:schemeClr val="accent2">
                    <a:lumMod val="40000"/>
                    <a:lumOff val="60000"/>
                  </a:schemeClr>
                </a:solidFill>
              </a:rPr>
              <a:t>	är </a:t>
            </a:r>
            <a:r>
              <a:rPr lang="sv-SE" i="1" dirty="0">
                <a:solidFill>
                  <a:schemeClr val="accent2">
                    <a:lumMod val="40000"/>
                    <a:lumOff val="60000"/>
                  </a:schemeClr>
                </a:solidFill>
              </a:rPr>
              <a:t>exempel val av laster, lastkombinationer, säkerhetsklasser, </a:t>
            </a:r>
            <a:r>
              <a:rPr lang="sv-SE" i="1" dirty="0" smtClean="0">
                <a:solidFill>
                  <a:schemeClr val="accent2">
                    <a:lumMod val="40000"/>
                    <a:lumOff val="60000"/>
                  </a:schemeClr>
                </a:solidFill>
              </a:rPr>
              <a:t>statiska 	modeller</a:t>
            </a:r>
            <a:r>
              <a:rPr lang="sv-SE" i="1" dirty="0">
                <a:solidFill>
                  <a:schemeClr val="accent2">
                    <a:lumMod val="40000"/>
                    <a:lumOff val="60000"/>
                  </a:schemeClr>
                </a:solidFill>
              </a:rPr>
              <a:t>, livslängd.</a:t>
            </a:r>
          </a:p>
          <a:p>
            <a:r>
              <a:rPr lang="sv-SE" i="1" dirty="0" smtClean="0"/>
              <a:t>	</a:t>
            </a:r>
            <a:r>
              <a:rPr lang="sv-SE" i="1" dirty="0">
                <a:solidFill>
                  <a:schemeClr val="accent4"/>
                </a:solidFill>
              </a:rPr>
              <a:t>Ett särskilt krav på dokumentation av verifieringen av bärförmåga i 	händelse av brand finns i avdelning C, kapitel 1.1.2, </a:t>
            </a:r>
            <a:r>
              <a:rPr lang="sv-SE" i="1" dirty="0" smtClean="0">
                <a:solidFill>
                  <a:schemeClr val="accent4"/>
                </a:solidFill>
              </a:rPr>
              <a:t>4 §. </a:t>
            </a:r>
            <a:r>
              <a:rPr lang="sv-SE" i="1" dirty="0">
                <a:solidFill>
                  <a:schemeClr val="accent4"/>
                </a:solidFill>
              </a:rPr>
              <a:t>(BFS 2015:6).</a:t>
            </a:r>
          </a:p>
        </p:txBody>
      </p:sp>
      <p:pic>
        <p:nvPicPr>
          <p:cNvPr id="3" name="Bildobjekt 2"/>
          <p:cNvPicPr>
            <a:picLocks noChangeAspect="1"/>
          </p:cNvPicPr>
          <p:nvPr/>
        </p:nvPicPr>
        <p:blipFill>
          <a:blip r:embed="rId3"/>
          <a:stretch>
            <a:fillRect/>
          </a:stretch>
        </p:blipFill>
        <p:spPr>
          <a:xfrm>
            <a:off x="1000125" y="2780928"/>
            <a:ext cx="7143750" cy="1285875"/>
          </a:xfrm>
          <a:prstGeom prst="rect">
            <a:avLst/>
          </a:prstGeom>
          <a:ln>
            <a:solidFill>
              <a:schemeClr val="accent2"/>
            </a:solidFill>
          </a:ln>
        </p:spPr>
      </p:pic>
    </p:spTree>
    <p:extLst>
      <p:ext uri="{BB962C8B-B14F-4D97-AF65-F5344CB8AC3E}">
        <p14:creationId xmlns:p14="http://schemas.microsoft.com/office/powerpoint/2010/main" val="193884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4182" y="705516"/>
            <a:ext cx="8035636" cy="923283"/>
          </a:xfrm>
        </p:spPr>
        <p:txBody>
          <a:bodyPr>
            <a:noAutofit/>
          </a:bodyPr>
          <a:lstStyle/>
          <a:p>
            <a:r>
              <a:rPr lang="sv-SE" dirty="0" smtClean="0"/>
              <a:t>Ska en konstruktionsdokumentation alltid upprättas?</a:t>
            </a:r>
            <a:endParaRPr lang="sv-SE" dirty="0"/>
          </a:p>
        </p:txBody>
      </p:sp>
      <p:sp>
        <p:nvSpPr>
          <p:cNvPr id="5" name="Rektangel 4"/>
          <p:cNvSpPr/>
          <p:nvPr/>
        </p:nvSpPr>
        <p:spPr>
          <a:xfrm>
            <a:off x="554182" y="1916832"/>
            <a:ext cx="8122274" cy="2246769"/>
          </a:xfrm>
          <a:prstGeom prst="rect">
            <a:avLst/>
          </a:prstGeom>
        </p:spPr>
        <p:txBody>
          <a:bodyPr wrap="square">
            <a:spAutoFit/>
          </a:bodyPr>
          <a:lstStyle/>
          <a:p>
            <a:pPr marL="342900" indent="-342900">
              <a:buFont typeface="Arial" panose="020B0604020202020204" pitchFamily="34" charset="0"/>
              <a:buChar char="•"/>
            </a:pPr>
            <a:r>
              <a:rPr lang="sv-SE" sz="2000" dirty="0" smtClean="0">
                <a:solidFill>
                  <a:schemeClr val="accent4"/>
                </a:solidFill>
              </a:rPr>
              <a:t>I dom fall EKS ska tillämpas ska en konstruktionsdokumentation tas fram</a:t>
            </a:r>
          </a:p>
          <a:p>
            <a:pPr marL="342900" indent="-342900">
              <a:buFont typeface="Arial" panose="020B0604020202020204" pitchFamily="34" charset="0"/>
              <a:buChar char="•"/>
            </a:pPr>
            <a:endParaRPr lang="sv-SE" sz="2000" dirty="0">
              <a:solidFill>
                <a:schemeClr val="accent4"/>
              </a:solidFill>
            </a:endParaRPr>
          </a:p>
          <a:p>
            <a:pPr marL="342900" indent="-342900">
              <a:buFont typeface="Arial" panose="020B0604020202020204" pitchFamily="34" charset="0"/>
              <a:buChar char="•"/>
            </a:pPr>
            <a:r>
              <a:rPr lang="sv-SE" sz="2000" dirty="0" smtClean="0">
                <a:solidFill>
                  <a:schemeClr val="accent4"/>
                </a:solidFill>
              </a:rPr>
              <a:t>Enligt 2 §, avdelning A, gäller föreskrifterna vid uppförande av nya byggnader och vid ändring, ombyggnad och tillbyggnad, av befintliga byggnader.</a:t>
            </a:r>
            <a:r>
              <a:rPr lang="sv-SE" sz="2000" dirty="0">
                <a:solidFill>
                  <a:schemeClr val="accent4"/>
                </a:solidFill>
              </a:rPr>
              <a:t/>
            </a:r>
            <a:br>
              <a:rPr lang="sv-SE" sz="2000" dirty="0">
                <a:solidFill>
                  <a:schemeClr val="accent4"/>
                </a:solidFill>
              </a:rPr>
            </a:br>
            <a:endParaRPr lang="sv-SE" sz="2000" dirty="0">
              <a:solidFill>
                <a:schemeClr val="accent4"/>
              </a:solidFill>
            </a:endParaRPr>
          </a:p>
        </p:txBody>
      </p:sp>
    </p:spTree>
    <p:extLst>
      <p:ext uri="{BB962C8B-B14F-4D97-AF65-F5344CB8AC3E}">
        <p14:creationId xmlns:p14="http://schemas.microsoft.com/office/powerpoint/2010/main" val="3040353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4182" y="705516"/>
            <a:ext cx="8035636" cy="923283"/>
          </a:xfrm>
        </p:spPr>
        <p:txBody>
          <a:bodyPr>
            <a:noAutofit/>
          </a:bodyPr>
          <a:lstStyle/>
          <a:p>
            <a:r>
              <a:rPr lang="sv-SE" dirty="0" smtClean="0"/>
              <a:t>Men…</a:t>
            </a:r>
            <a:endParaRPr lang="sv-SE" dirty="0"/>
          </a:p>
        </p:txBody>
      </p:sp>
      <p:sp>
        <p:nvSpPr>
          <p:cNvPr id="5" name="Rektangel 4"/>
          <p:cNvSpPr/>
          <p:nvPr/>
        </p:nvSpPr>
        <p:spPr>
          <a:xfrm>
            <a:off x="554182" y="1628799"/>
            <a:ext cx="8122274" cy="707886"/>
          </a:xfrm>
          <a:prstGeom prst="rect">
            <a:avLst/>
          </a:prstGeom>
        </p:spPr>
        <p:txBody>
          <a:bodyPr wrap="square">
            <a:spAutoFit/>
          </a:bodyPr>
          <a:lstStyle/>
          <a:p>
            <a:r>
              <a:rPr lang="sv-SE" sz="2000" dirty="0" smtClean="0">
                <a:solidFill>
                  <a:schemeClr val="accent4"/>
                </a:solidFill>
              </a:rPr>
              <a:t>… Omfattningen av dokumentationen bör stå i proportion till byggnadsverkets komplexitet och till risken för personskador.</a:t>
            </a:r>
            <a:endParaRPr lang="sv-SE" sz="2000" dirty="0">
              <a:solidFill>
                <a:schemeClr val="accent4"/>
              </a:solidFill>
            </a:endParaRPr>
          </a:p>
        </p:txBody>
      </p:sp>
    </p:spTree>
    <p:extLst>
      <p:ext uri="{BB962C8B-B14F-4D97-AF65-F5344CB8AC3E}">
        <p14:creationId xmlns:p14="http://schemas.microsoft.com/office/powerpoint/2010/main" val="1557850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4182" y="705516"/>
            <a:ext cx="8035636" cy="923283"/>
          </a:xfrm>
        </p:spPr>
        <p:txBody>
          <a:bodyPr>
            <a:noAutofit/>
          </a:bodyPr>
          <a:lstStyle/>
          <a:p>
            <a:r>
              <a:rPr lang="sv-SE" dirty="0" smtClean="0"/>
              <a:t>I vilket skede ska konstruktionsdokumentationen tas fram? </a:t>
            </a:r>
            <a:endParaRPr lang="sv-SE" dirty="0"/>
          </a:p>
        </p:txBody>
      </p:sp>
      <p:sp>
        <p:nvSpPr>
          <p:cNvPr id="5" name="Rektangel 4"/>
          <p:cNvSpPr/>
          <p:nvPr/>
        </p:nvSpPr>
        <p:spPr>
          <a:xfrm>
            <a:off x="554182" y="1916832"/>
            <a:ext cx="8122274" cy="707886"/>
          </a:xfrm>
          <a:prstGeom prst="rect">
            <a:avLst/>
          </a:prstGeom>
        </p:spPr>
        <p:txBody>
          <a:bodyPr wrap="square">
            <a:spAutoFit/>
          </a:bodyPr>
          <a:lstStyle/>
          <a:p>
            <a:r>
              <a:rPr lang="sv-SE" sz="2000" dirty="0" smtClean="0">
                <a:solidFill>
                  <a:schemeClr val="accent4"/>
                </a:solidFill>
              </a:rPr>
              <a:t>Den slutliga konstruktionsdokumentationen ska finnas klar innan slutbesked meddelas och byggnaden tas i bruk.</a:t>
            </a:r>
            <a:endParaRPr lang="sv-SE" sz="2000" dirty="0">
              <a:solidFill>
                <a:schemeClr val="accent4"/>
              </a:solidFill>
            </a:endParaRPr>
          </a:p>
        </p:txBody>
      </p:sp>
    </p:spTree>
    <p:extLst>
      <p:ext uri="{BB962C8B-B14F-4D97-AF65-F5344CB8AC3E}">
        <p14:creationId xmlns:p14="http://schemas.microsoft.com/office/powerpoint/2010/main" val="28582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5"/>
          <p:cNvSpPr/>
          <p:nvPr/>
        </p:nvSpPr>
        <p:spPr>
          <a:xfrm>
            <a:off x="190500" y="188913"/>
            <a:ext cx="4741540" cy="2865437"/>
          </a:xfrm>
          <a:prstGeom prst="rect">
            <a:avLst/>
          </a:prstGeom>
          <a:solidFill>
            <a:schemeClr val="accent1">
              <a:alpha val="73000"/>
            </a:schemeClr>
          </a:solid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180000" tIns="108000" rIns="180000" bIns="108000"/>
          <a:lstStyle/>
          <a:p>
            <a:pPr>
              <a:defRPr/>
            </a:pPr>
            <a:r>
              <a:rPr lang="sv-SE" sz="2400" dirty="0">
                <a:solidFill>
                  <a:schemeClr val="accent5"/>
                </a:solidFill>
              </a:rPr>
              <a:t>TACK!</a:t>
            </a:r>
          </a:p>
          <a:p>
            <a:pPr>
              <a:defRPr/>
            </a:pPr>
            <a:r>
              <a:rPr lang="sv-SE" dirty="0">
                <a:solidFill>
                  <a:schemeClr val="accent5"/>
                </a:solidFill>
              </a:rPr>
              <a:t>Läs mer på:</a:t>
            </a:r>
            <a:r>
              <a:rPr lang="sv-SE" dirty="0">
                <a:solidFill>
                  <a:schemeClr val="accent5"/>
                </a:solidFill>
                <a:hlinkClick r:id="rId4"/>
              </a:rPr>
              <a:t/>
            </a:r>
            <a:br>
              <a:rPr lang="sv-SE" dirty="0">
                <a:solidFill>
                  <a:schemeClr val="accent5"/>
                </a:solidFill>
                <a:hlinkClick r:id="rId4"/>
              </a:rPr>
            </a:br>
            <a:r>
              <a:rPr lang="sv-SE" dirty="0">
                <a:solidFill>
                  <a:schemeClr val="accent5"/>
                </a:solidFill>
              </a:rPr>
              <a:t>www.wspgroup.se</a:t>
            </a:r>
            <a:br>
              <a:rPr lang="sv-SE" dirty="0">
                <a:solidFill>
                  <a:schemeClr val="accent5"/>
                </a:solidFill>
              </a:rPr>
            </a:br>
            <a:r>
              <a:rPr lang="sv-SE" dirty="0">
                <a:solidFill>
                  <a:schemeClr val="accent5"/>
                </a:solidFill>
              </a:rPr>
              <a:t/>
            </a:r>
            <a:br>
              <a:rPr lang="sv-SE" dirty="0">
                <a:solidFill>
                  <a:schemeClr val="accent5"/>
                </a:solidFill>
              </a:rPr>
            </a:br>
            <a:r>
              <a:rPr lang="sv-SE" dirty="0" smtClean="0">
                <a:solidFill>
                  <a:schemeClr val="accent5"/>
                </a:solidFill>
              </a:rPr>
              <a:t>Hanna Holmdahl Andersson</a:t>
            </a:r>
            <a:endParaRPr lang="sv-SE" dirty="0">
              <a:solidFill>
                <a:schemeClr val="accent5"/>
              </a:solidFill>
            </a:endParaRPr>
          </a:p>
          <a:p>
            <a:pPr>
              <a:defRPr/>
            </a:pPr>
            <a:r>
              <a:rPr lang="sv-SE" dirty="0" smtClean="0">
                <a:solidFill>
                  <a:schemeClr val="accent5"/>
                </a:solidFill>
              </a:rPr>
              <a:t>Hanna.holmdahl.andersson@wspgroup.se</a:t>
            </a:r>
            <a:endParaRPr lang="sv-SE" dirty="0">
              <a:solidFill>
                <a:schemeClr val="accent5"/>
              </a:solidFill>
            </a:endParaRPr>
          </a:p>
          <a:p>
            <a:pPr>
              <a:defRPr/>
            </a:pPr>
            <a:endParaRPr lang="sv-SE" dirty="0">
              <a:solidFill>
                <a:schemeClr val="accent5"/>
              </a:solidFill>
            </a:endParaRPr>
          </a:p>
          <a:p>
            <a:pPr>
              <a:defRPr/>
            </a:pPr>
            <a:endParaRPr lang="sv-SE" dirty="0">
              <a:solidFill>
                <a:schemeClr val="accent5"/>
              </a:solidFill>
            </a:endParaRPr>
          </a:p>
          <a:p>
            <a:pPr>
              <a:defRPr/>
            </a:pPr>
            <a:endParaRPr lang="sv-SE" dirty="0">
              <a:solidFill>
                <a:schemeClr val="accent5"/>
              </a:solidFill>
            </a:endParaRPr>
          </a:p>
        </p:txBody>
      </p:sp>
      <p:cxnSp>
        <p:nvCxnSpPr>
          <p:cNvPr id="12" name="Rak 11"/>
          <p:cNvCxnSpPr/>
          <p:nvPr/>
        </p:nvCxnSpPr>
        <p:spPr>
          <a:xfrm>
            <a:off x="0" y="5908675"/>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81435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ktangel 14"/>
          <p:cNvSpPr>
            <a:spLocks noChangeArrowheads="1"/>
          </p:cNvSpPr>
          <p:nvPr/>
        </p:nvSpPr>
        <p:spPr bwMode="auto">
          <a:xfrm>
            <a:off x="107504" y="3717032"/>
            <a:ext cx="5832648" cy="278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p>
            <a:pPr marL="285750" indent="-285750">
              <a:spcBef>
                <a:spcPts val="1200"/>
              </a:spcBef>
              <a:buFont typeface="Arial" panose="020B0604020202020204" pitchFamily="34" charset="0"/>
              <a:buChar char="•"/>
            </a:pPr>
            <a:r>
              <a:rPr lang="sv-SE" sz="2000" dirty="0">
                <a:solidFill>
                  <a:schemeClr val="accent4"/>
                </a:solidFill>
              </a:rPr>
              <a:t>Tillsammans är vi ett av världens ledande analys- och teknikkonsultbolag.</a:t>
            </a:r>
          </a:p>
          <a:p>
            <a:pPr marL="285750" indent="-285750">
              <a:spcBef>
                <a:spcPts val="1200"/>
              </a:spcBef>
              <a:buFont typeface="Arial" panose="020B0604020202020204" pitchFamily="34" charset="0"/>
              <a:buChar char="•"/>
            </a:pPr>
            <a:r>
              <a:rPr lang="sv-SE" sz="2000" dirty="0">
                <a:solidFill>
                  <a:schemeClr val="accent4"/>
                </a:solidFill>
              </a:rPr>
              <a:t>Vi planerar, projekterar, designar och projektleder olika uppdrag inom Hus &amp; Industri, Transport &amp; infrastruktur och Miljö &amp; Energi.</a:t>
            </a:r>
          </a:p>
          <a:p>
            <a:pPr marL="285750" indent="-285750">
              <a:spcBef>
                <a:spcPts val="1200"/>
              </a:spcBef>
              <a:buFont typeface="Arial" panose="020B0604020202020204" pitchFamily="34" charset="0"/>
              <a:buChar char="•"/>
            </a:pPr>
            <a:r>
              <a:rPr lang="sv-SE" sz="2000" dirty="0">
                <a:solidFill>
                  <a:schemeClr val="accent4"/>
                </a:solidFill>
              </a:rPr>
              <a:t>Våra tjänster bidrar till ett hållbart samhällsbyggande</a:t>
            </a:r>
            <a:r>
              <a:rPr lang="sv-SE" sz="2000" dirty="0"/>
              <a:t>.</a:t>
            </a:r>
          </a:p>
          <a:p>
            <a:endParaRPr lang="sv-SE" sz="1500" b="1" dirty="0">
              <a:solidFill>
                <a:schemeClr val="accent4"/>
              </a:solidFill>
            </a:endParaRPr>
          </a:p>
        </p:txBody>
      </p:sp>
      <p:sp>
        <p:nvSpPr>
          <p:cNvPr id="78853" name="Text Box 7"/>
          <p:cNvSpPr txBox="1">
            <a:spLocks noChangeArrowheads="1"/>
          </p:cNvSpPr>
          <p:nvPr/>
        </p:nvSpPr>
        <p:spPr bwMode="auto">
          <a:xfrm rot="-5400000">
            <a:off x="7351713" y="4233863"/>
            <a:ext cx="30607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sv-SE" sz="800" dirty="0">
                <a:solidFill>
                  <a:schemeClr val="accent5"/>
                </a:solidFill>
                <a:ea typeface="ＭＳ Ｐゴシック" pitchFamily="34" charset="-128"/>
              </a:rPr>
              <a:t>Illustration: Fredrik Stenström, WSP</a:t>
            </a:r>
          </a:p>
        </p:txBody>
      </p:sp>
      <p:pic>
        <p:nvPicPr>
          <p:cNvPr id="6" name="Bildobjekt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19" y="0"/>
            <a:ext cx="9154720" cy="3423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5"/>
          <p:cNvSpPr/>
          <p:nvPr/>
        </p:nvSpPr>
        <p:spPr>
          <a:xfrm>
            <a:off x="-108520" y="116632"/>
            <a:ext cx="3689350" cy="584870"/>
          </a:xfrm>
          <a:prstGeom prst="rect">
            <a:avLst/>
          </a:prstGeom>
          <a:solidFill>
            <a:schemeClr val="tx1">
              <a:alpha val="73000"/>
            </a:schemeClr>
          </a:solid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360000" tIns="72000" rIns="180000" bIns="108000"/>
          <a:lstStyle/>
          <a:p>
            <a:r>
              <a:rPr lang="sv-SE" sz="2800" dirty="0" smtClean="0">
                <a:solidFill>
                  <a:schemeClr val="accent5"/>
                </a:solidFill>
              </a:rPr>
              <a:t>Vi är WSP</a:t>
            </a:r>
            <a:endParaRPr lang="sv-SE" sz="2800" dirty="0">
              <a:solidFill>
                <a:schemeClr val="accent5"/>
              </a:solidFill>
            </a:endParaRPr>
          </a:p>
        </p:txBody>
      </p:sp>
      <p:sp>
        <p:nvSpPr>
          <p:cNvPr id="7" name="Rectangle 15"/>
          <p:cNvSpPr/>
          <p:nvPr/>
        </p:nvSpPr>
        <p:spPr>
          <a:xfrm>
            <a:off x="6150450" y="3717032"/>
            <a:ext cx="1403350" cy="1403350"/>
          </a:xfrm>
          <a:prstGeom prst="rect">
            <a:avLst/>
          </a:prstGeom>
          <a:solidFill>
            <a:schemeClr val="bg2">
              <a:alpha val="73000"/>
            </a:schemeClr>
          </a:solid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108000" tIns="72000" rIns="108000" bIns="72000"/>
          <a:lstStyle/>
          <a:p>
            <a:pPr>
              <a:defRPr/>
            </a:pPr>
            <a:r>
              <a:rPr lang="sv-SE" sz="1550" b="1" dirty="0">
                <a:solidFill>
                  <a:schemeClr val="accent5"/>
                </a:solidFill>
              </a:rPr>
              <a:t>3</a:t>
            </a:r>
            <a:r>
              <a:rPr lang="sv-SE" sz="1550" b="1" dirty="0" smtClean="0">
                <a:solidFill>
                  <a:schemeClr val="accent5"/>
                </a:solidFill>
              </a:rPr>
              <a:t> </a:t>
            </a:r>
            <a:r>
              <a:rPr lang="sv-SE" sz="1550" b="1" dirty="0">
                <a:solidFill>
                  <a:schemeClr val="accent5"/>
                </a:solidFill>
              </a:rPr>
              <a:t>7</a:t>
            </a:r>
            <a:r>
              <a:rPr lang="sv-SE" sz="1550" b="1" dirty="0" smtClean="0">
                <a:solidFill>
                  <a:schemeClr val="accent5"/>
                </a:solidFill>
              </a:rPr>
              <a:t>00 medarbetare</a:t>
            </a:r>
          </a:p>
          <a:p>
            <a:pPr>
              <a:defRPr/>
            </a:pPr>
            <a:r>
              <a:rPr lang="sv-SE" sz="1550" b="1" dirty="0" smtClean="0">
                <a:solidFill>
                  <a:schemeClr val="accent5"/>
                </a:solidFill>
              </a:rPr>
              <a:t>I Sverige</a:t>
            </a:r>
            <a:endParaRPr lang="sv-SE" sz="1550" b="1" dirty="0">
              <a:solidFill>
                <a:schemeClr val="accent5"/>
              </a:solidFill>
            </a:endParaRPr>
          </a:p>
        </p:txBody>
      </p:sp>
      <p:sp>
        <p:nvSpPr>
          <p:cNvPr id="8" name="Rectangle 15"/>
          <p:cNvSpPr/>
          <p:nvPr/>
        </p:nvSpPr>
        <p:spPr>
          <a:xfrm>
            <a:off x="7585075" y="3717032"/>
            <a:ext cx="1404938" cy="1403350"/>
          </a:xfrm>
          <a:prstGeom prst="rect">
            <a:avLst/>
          </a:prstGeom>
          <a:solidFill>
            <a:schemeClr val="accent1">
              <a:alpha val="73000"/>
            </a:schemeClr>
          </a:solid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108000" tIns="72000" rIns="108000" bIns="72000"/>
          <a:lstStyle/>
          <a:p>
            <a:pPr>
              <a:defRPr/>
            </a:pPr>
            <a:r>
              <a:rPr lang="sv-SE" sz="1550" b="1" dirty="0" smtClean="0">
                <a:solidFill>
                  <a:schemeClr val="accent5"/>
                </a:solidFill>
              </a:rPr>
              <a:t>36 500 medarbetare i 40 länder</a:t>
            </a:r>
            <a:endParaRPr lang="sv-SE" sz="1550" b="1" dirty="0">
              <a:solidFill>
                <a:schemeClr val="accent5"/>
              </a:solidFill>
            </a:endParaRPr>
          </a:p>
        </p:txBody>
      </p:sp>
    </p:spTree>
    <p:extLst>
      <p:ext uri="{BB962C8B-B14F-4D97-AF65-F5344CB8AC3E}">
        <p14:creationId xmlns:p14="http://schemas.microsoft.com/office/powerpoint/2010/main" val="3293596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50346" y="646330"/>
            <a:ext cx="8035636" cy="550422"/>
          </a:xfrm>
        </p:spPr>
        <p:txBody>
          <a:bodyPr/>
          <a:lstStyle/>
          <a:p>
            <a:r>
              <a:rPr lang="sv-SE" dirty="0" smtClean="0"/>
              <a:t>Konstruktionsdokumentation</a:t>
            </a:r>
            <a:endParaRPr lang="sv-SE" dirty="0"/>
          </a:p>
        </p:txBody>
      </p:sp>
      <p:sp>
        <p:nvSpPr>
          <p:cNvPr id="3" name="Platshållare för innehåll 2"/>
          <p:cNvSpPr>
            <a:spLocks noGrp="1"/>
          </p:cNvSpPr>
          <p:nvPr>
            <p:ph idx="1"/>
          </p:nvPr>
        </p:nvSpPr>
        <p:spPr>
          <a:xfrm>
            <a:off x="323528" y="1196752"/>
            <a:ext cx="8496944" cy="4793234"/>
          </a:xfrm>
        </p:spPr>
        <p:txBody>
          <a:bodyPr>
            <a:normAutofit/>
          </a:bodyPr>
          <a:lstStyle/>
          <a:p>
            <a:pPr marL="0" indent="0">
              <a:buNone/>
            </a:pPr>
            <a:r>
              <a:rPr lang="sv-SE" b="0" dirty="0" smtClean="0"/>
              <a:t>29 § En byggnads bärande konstruktion ska beskrivas i ett särskilt dokument (konstruktionsdokumentation). Beskrivningen ska redovisa förutsättningarna för dimensioneringen och utförandet. Den ska även beskriva den bärande konstruktionens verkningssätt. Även val av exponeringsklasser och val av korrosivitetsklasser ska anges. Dessutom ska beskrivningen innehålla uppgifter om vilket gällande regelverk som har tillämpats. I beskrivningen ska även finnas uppgifter om dimensioneringskontrollens omfattning och vem som har gjort kontrollen. (BFS 2015:6). </a:t>
            </a:r>
          </a:p>
          <a:p>
            <a:pPr marL="0" indent="0">
              <a:buNone/>
            </a:pPr>
            <a:endParaRPr lang="sv-SE" dirty="0" smtClean="0"/>
          </a:p>
          <a:p>
            <a:pPr marL="0" indent="0">
              <a:buNone/>
            </a:pPr>
            <a:r>
              <a:rPr lang="sv-SE" dirty="0"/>
              <a:t>	</a:t>
            </a:r>
            <a:r>
              <a:rPr lang="sv-SE" b="0" i="1" dirty="0" smtClean="0"/>
              <a:t>Allmänt råd</a:t>
            </a:r>
          </a:p>
          <a:p>
            <a:pPr marL="0" indent="0">
              <a:buNone/>
            </a:pPr>
            <a:r>
              <a:rPr lang="sv-SE" b="0" i="1" dirty="0" smtClean="0"/>
              <a:t>	Förutsättningar för dimensionering och utförande som bör 		redovisas är exempel val av laster, lastkombinationer, 	säkerhetsklasser, 	statiska modeller, livslängd.</a:t>
            </a:r>
          </a:p>
          <a:p>
            <a:pPr marL="0" indent="0">
              <a:buNone/>
            </a:pPr>
            <a:r>
              <a:rPr lang="sv-SE" b="0" i="1" dirty="0" smtClean="0"/>
              <a:t>	Ett särskilt krav på dokumentation av verifieringen av bärförmåga i 	händelse av brand finns i avdelning C, kapitel 1.1.2, 4 §. (BFS 2015:6).</a:t>
            </a:r>
            <a:endParaRPr lang="sv-SE" b="0" i="1" dirty="0"/>
          </a:p>
        </p:txBody>
      </p:sp>
    </p:spTree>
    <p:extLst>
      <p:ext uri="{BB962C8B-B14F-4D97-AF65-F5344CB8AC3E}">
        <p14:creationId xmlns:p14="http://schemas.microsoft.com/office/powerpoint/2010/main" val="423862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692696"/>
            <a:ext cx="8035636" cy="550422"/>
          </a:xfrm>
        </p:spPr>
        <p:txBody>
          <a:bodyPr/>
          <a:lstStyle/>
          <a:p>
            <a:r>
              <a:rPr lang="sv-SE" dirty="0" smtClean="0"/>
              <a:t>EKS är Boverkets konstruktionsregler</a:t>
            </a:r>
            <a:endParaRPr lang="sv-SE" dirty="0"/>
          </a:p>
        </p:txBody>
      </p:sp>
      <p:sp>
        <p:nvSpPr>
          <p:cNvPr id="3" name="Platshållare för innehåll 2"/>
          <p:cNvSpPr>
            <a:spLocks noGrp="1"/>
          </p:cNvSpPr>
          <p:nvPr>
            <p:ph idx="1"/>
          </p:nvPr>
        </p:nvSpPr>
        <p:spPr>
          <a:xfrm>
            <a:off x="323528" y="1275910"/>
            <a:ext cx="8496944" cy="4793234"/>
          </a:xfrm>
        </p:spPr>
        <p:txBody>
          <a:bodyPr>
            <a:normAutofit/>
          </a:bodyPr>
          <a:lstStyle/>
          <a:p>
            <a:pPr>
              <a:buFont typeface="Wingdings" panose="05000000000000000000" pitchFamily="2" charset="2"/>
              <a:buChar char="§"/>
            </a:pPr>
            <a:r>
              <a:rPr lang="sv-SE" sz="2000" b="0" dirty="0" smtClean="0"/>
              <a:t>EKS anger hur de för Europa gemensamma dimensioneringsreglerna, </a:t>
            </a:r>
            <a:r>
              <a:rPr lang="sv-SE" sz="2000" b="0" dirty="0" err="1" smtClean="0"/>
              <a:t>eurocoderna</a:t>
            </a:r>
            <a:r>
              <a:rPr lang="sv-SE" sz="2000" b="0" dirty="0" smtClean="0"/>
              <a:t>, ska tillämpas i Sverige.</a:t>
            </a:r>
            <a:r>
              <a:rPr lang="sv-SE" sz="2000" dirty="0"/>
              <a:t/>
            </a:r>
            <a:br>
              <a:rPr lang="sv-SE" sz="2000" dirty="0"/>
            </a:br>
            <a:endParaRPr lang="sv-SE" sz="2000" dirty="0" smtClean="0"/>
          </a:p>
          <a:p>
            <a:pPr>
              <a:buFont typeface="Wingdings" panose="05000000000000000000" pitchFamily="2" charset="2"/>
              <a:buChar char="§"/>
            </a:pPr>
            <a:r>
              <a:rPr lang="sv-SE" sz="2000" b="0" dirty="0" smtClean="0"/>
              <a:t>EKS och </a:t>
            </a:r>
            <a:r>
              <a:rPr lang="sv-SE" sz="2000" b="0" dirty="0" err="1" smtClean="0"/>
              <a:t>eurocoderna</a:t>
            </a:r>
            <a:r>
              <a:rPr lang="sv-SE" sz="2000" b="0" dirty="0" smtClean="0"/>
              <a:t> är tillämpningsföreskrifter till de krav på bärförmåga, stadga och beständighet som ställs i Plan- och bygglagen.</a:t>
            </a:r>
            <a:r>
              <a:rPr lang="sv-SE" sz="2000" dirty="0"/>
              <a:t/>
            </a:r>
            <a:br>
              <a:rPr lang="sv-SE" sz="2000" dirty="0"/>
            </a:br>
            <a:endParaRPr lang="sv-SE" sz="2000" dirty="0" smtClean="0"/>
          </a:p>
          <a:p>
            <a:pPr>
              <a:buFont typeface="Wingdings" panose="05000000000000000000" pitchFamily="2" charset="2"/>
              <a:buChar char="§"/>
            </a:pPr>
            <a:r>
              <a:rPr lang="sv-SE" sz="2000" b="0" dirty="0" smtClean="0"/>
              <a:t>EKS gäller för uppförande av nya byggnader samt vid ändring av befintliga byggnader.</a:t>
            </a:r>
          </a:p>
          <a:p>
            <a:pPr>
              <a:buFont typeface="Wingdings" panose="05000000000000000000" pitchFamily="2" charset="2"/>
              <a:buChar char="§"/>
            </a:pPr>
            <a:endParaRPr lang="sv-SE" sz="2000" b="0" dirty="0"/>
          </a:p>
          <a:p>
            <a:pPr>
              <a:buFont typeface="Wingdings" panose="05000000000000000000" pitchFamily="2" charset="2"/>
              <a:buChar char="§"/>
            </a:pPr>
            <a:r>
              <a:rPr lang="sv-SE" sz="2000" b="0" dirty="0" smtClean="0"/>
              <a:t>EKS ställer övergripande krav på säkerhet, kontroll, kompetens och dokumentation </a:t>
            </a:r>
            <a:r>
              <a:rPr lang="sv-SE" sz="2000" b="0" dirty="0" err="1" smtClean="0"/>
              <a:t>m.m</a:t>
            </a:r>
            <a:r>
              <a:rPr lang="sv-SE" sz="2000" dirty="0" smtClean="0"/>
              <a:t/>
            </a:r>
            <a:br>
              <a:rPr lang="sv-SE" sz="2000" dirty="0" smtClean="0"/>
            </a:br>
            <a:r>
              <a:rPr lang="sv-SE" sz="2000" dirty="0" smtClean="0"/>
              <a:t/>
            </a:r>
            <a:br>
              <a:rPr lang="sv-SE" sz="2000" dirty="0" smtClean="0"/>
            </a:br>
            <a:endParaRPr lang="sv-SE" sz="2000" b="0" i="1" dirty="0"/>
          </a:p>
        </p:txBody>
      </p:sp>
    </p:spTree>
    <p:extLst>
      <p:ext uri="{BB962C8B-B14F-4D97-AF65-F5344CB8AC3E}">
        <p14:creationId xmlns:p14="http://schemas.microsoft.com/office/powerpoint/2010/main" val="33945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554182" y="1268760"/>
            <a:ext cx="8026977" cy="1728192"/>
          </a:xfrm>
        </p:spPr>
        <p:txBody>
          <a:bodyPr>
            <a:noAutofit/>
          </a:bodyPr>
          <a:lstStyle/>
          <a:p>
            <a:r>
              <a:rPr lang="sv-SE" b="0" dirty="0" smtClean="0"/>
              <a:t>Konstruktionsdokumentationens syfte är att ge byggherre, förvaltare och byggnadsnämnd en samlad kunskap om förutsättningarna för byggnadsverkets bärförmåga, stadga och beständighet.</a:t>
            </a:r>
          </a:p>
          <a:p>
            <a:pPr marL="0" indent="0">
              <a:buNone/>
            </a:pPr>
            <a:endParaRPr lang="sv-SE" dirty="0" smtClean="0"/>
          </a:p>
          <a:p>
            <a:pPr marL="0" indent="0">
              <a:buNone/>
            </a:pPr>
            <a:r>
              <a:rPr lang="sv-SE" dirty="0"/>
              <a:t>	</a:t>
            </a:r>
            <a:endParaRPr lang="sv-SE" b="0" i="1" dirty="0"/>
          </a:p>
        </p:txBody>
      </p:sp>
      <p:sp>
        <p:nvSpPr>
          <p:cNvPr id="2" name="Rubrik 1"/>
          <p:cNvSpPr>
            <a:spLocks noGrp="1"/>
          </p:cNvSpPr>
          <p:nvPr>
            <p:ph type="title"/>
          </p:nvPr>
        </p:nvSpPr>
        <p:spPr>
          <a:xfrm>
            <a:off x="554182" y="620688"/>
            <a:ext cx="8035636" cy="550422"/>
          </a:xfrm>
        </p:spPr>
        <p:txBody>
          <a:bodyPr/>
          <a:lstStyle/>
          <a:p>
            <a:r>
              <a:rPr lang="sv-SE" dirty="0" smtClean="0"/>
              <a:t>Syfte</a:t>
            </a:r>
            <a:endParaRPr lang="sv-SE" dirty="0"/>
          </a:p>
        </p:txBody>
      </p:sp>
    </p:spTree>
    <p:extLst>
      <p:ext uri="{BB962C8B-B14F-4D97-AF65-F5344CB8AC3E}">
        <p14:creationId xmlns:p14="http://schemas.microsoft.com/office/powerpoint/2010/main" val="355473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554182" y="980728"/>
            <a:ext cx="8026977" cy="1728192"/>
          </a:xfrm>
        </p:spPr>
        <p:txBody>
          <a:bodyPr>
            <a:noAutofit/>
          </a:bodyPr>
          <a:lstStyle/>
          <a:p>
            <a:pPr marL="0" indent="0">
              <a:buNone/>
            </a:pPr>
            <a:r>
              <a:rPr lang="sv-SE" dirty="0"/>
              <a:t>	</a:t>
            </a:r>
            <a:endParaRPr lang="sv-SE" b="0" i="1" dirty="0"/>
          </a:p>
        </p:txBody>
      </p:sp>
      <p:sp>
        <p:nvSpPr>
          <p:cNvPr id="2" name="Rubrik 1"/>
          <p:cNvSpPr>
            <a:spLocks noGrp="1"/>
          </p:cNvSpPr>
          <p:nvPr>
            <p:ph type="title"/>
          </p:nvPr>
        </p:nvSpPr>
        <p:spPr>
          <a:xfrm>
            <a:off x="554182" y="705517"/>
            <a:ext cx="8035636" cy="550422"/>
          </a:xfrm>
        </p:spPr>
        <p:txBody>
          <a:bodyPr/>
          <a:lstStyle/>
          <a:p>
            <a:r>
              <a:rPr lang="sv-SE" dirty="0" smtClean="0"/>
              <a:t>Vad ska konstruktionsdokumentationen innehålla?</a:t>
            </a:r>
            <a:endParaRPr lang="sv-SE" dirty="0"/>
          </a:p>
        </p:txBody>
      </p:sp>
      <p:pic>
        <p:nvPicPr>
          <p:cNvPr id="4" name="Cover Picture"/>
          <p:cNvPicPr/>
          <p:nvPr/>
        </p:nvPicPr>
        <p:blipFill rotWithShape="1">
          <a:blip r:embed="rId3">
            <a:extLst>
              <a:ext uri="{28A0092B-C50C-407E-A947-70E740481C1C}">
                <a14:useLocalDpi xmlns:a14="http://schemas.microsoft.com/office/drawing/2010/main" val="0"/>
              </a:ext>
            </a:extLst>
          </a:blip>
          <a:srcRect t="42644" r="-283"/>
          <a:stretch/>
        </p:blipFill>
        <p:spPr>
          <a:xfrm>
            <a:off x="298846" y="1255939"/>
            <a:ext cx="8537648" cy="4491791"/>
          </a:xfrm>
          <a:prstGeom prst="rect">
            <a:avLst/>
          </a:prstGeom>
        </p:spPr>
      </p:pic>
    </p:spTree>
    <p:extLst>
      <p:ext uri="{BB962C8B-B14F-4D97-AF65-F5344CB8AC3E}">
        <p14:creationId xmlns:p14="http://schemas.microsoft.com/office/powerpoint/2010/main" val="2898225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692696"/>
            <a:ext cx="8338298" cy="2308324"/>
          </a:xfrm>
          <a:prstGeom prst="rect">
            <a:avLst/>
          </a:prstGeom>
        </p:spPr>
        <p:txBody>
          <a:bodyPr wrap="square">
            <a:spAutoFit/>
          </a:bodyPr>
          <a:lstStyle/>
          <a:p>
            <a:r>
              <a:rPr lang="sv-SE" dirty="0" smtClean="0">
                <a:solidFill>
                  <a:schemeClr val="accent2">
                    <a:lumMod val="40000"/>
                    <a:lumOff val="60000"/>
                  </a:schemeClr>
                </a:solidFill>
              </a:rPr>
              <a:t>29 </a:t>
            </a:r>
            <a:r>
              <a:rPr lang="sv-SE" dirty="0">
                <a:solidFill>
                  <a:schemeClr val="accent2">
                    <a:lumMod val="40000"/>
                    <a:lumOff val="60000"/>
                  </a:schemeClr>
                </a:solidFill>
              </a:rPr>
              <a:t>§ </a:t>
            </a:r>
            <a:r>
              <a:rPr lang="sv-SE" dirty="0">
                <a:solidFill>
                  <a:schemeClr val="tx1">
                    <a:lumMod val="20000"/>
                    <a:lumOff val="80000"/>
                  </a:schemeClr>
                </a:solidFill>
              </a:rPr>
              <a:t>	</a:t>
            </a:r>
            <a:r>
              <a:rPr lang="sv-SE" dirty="0">
                <a:solidFill>
                  <a:schemeClr val="accent4"/>
                </a:solidFill>
              </a:rPr>
              <a:t>En byggnads bärande konstruktion ska beskrivas i ett särskilt dokument (konstruktionsdokumentation). </a:t>
            </a:r>
            <a:r>
              <a:rPr lang="sv-SE" dirty="0">
                <a:solidFill>
                  <a:schemeClr val="accent2">
                    <a:lumMod val="40000"/>
                    <a:lumOff val="60000"/>
                  </a:schemeClr>
                </a:solidFill>
              </a:rPr>
              <a:t>Beskrivningen ska redovisa förutsättningarna för dimensioneringen och utförandet. Den ska även beskriva den bärande konstruktionens verkningssätt. Även val av exponeringsklasser och val av korrosivitetsklasser ska anges. Dessutom ska beskrivningen innehålla uppgifter om vilket gällande regelverk som har tillämpats. I beskrivningen ska även finnas uppgifter om dimensioneringskontrollens omfattning och vem som har gjort kontrollen (BFS 2015:6). </a:t>
            </a: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429000"/>
            <a:ext cx="1872208" cy="2636913"/>
          </a:xfrm>
          <a:prstGeom prst="rect">
            <a:avLst/>
          </a:prstGeom>
          <a:noFill/>
          <a:ln w="9525">
            <a:solidFill>
              <a:schemeClr val="accent2"/>
            </a:solidFill>
            <a:miter lim="800000"/>
            <a:headEnd/>
            <a:tailEnd/>
          </a:ln>
          <a:extLst>
            <a:ext uri="{909E8E84-426E-40DD-AFC4-6F175D3DCCD1}">
              <a14:hiddenFill xmlns:a14="http://schemas.microsoft.com/office/drawing/2010/main">
                <a:solidFill>
                  <a:schemeClr val="accent1"/>
                </a:solidFill>
              </a14:hiddenFill>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43808" y="3429000"/>
            <a:ext cx="3748942" cy="2637338"/>
          </a:xfrm>
          <a:prstGeom prst="rect">
            <a:avLst/>
          </a:prstGeom>
          <a:noFill/>
          <a:ln w="9525">
            <a:solidFill>
              <a:schemeClr val="accent2"/>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29674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692696"/>
            <a:ext cx="8338298" cy="2308324"/>
          </a:xfrm>
          <a:prstGeom prst="rect">
            <a:avLst/>
          </a:prstGeom>
        </p:spPr>
        <p:txBody>
          <a:bodyPr wrap="square">
            <a:spAutoFit/>
          </a:bodyPr>
          <a:lstStyle/>
          <a:p>
            <a:r>
              <a:rPr lang="sv-SE" dirty="0" smtClean="0">
                <a:solidFill>
                  <a:schemeClr val="accent2">
                    <a:lumMod val="40000"/>
                    <a:lumOff val="60000"/>
                  </a:schemeClr>
                </a:solidFill>
              </a:rPr>
              <a:t>29 </a:t>
            </a:r>
            <a:r>
              <a:rPr lang="sv-SE" dirty="0">
                <a:solidFill>
                  <a:schemeClr val="accent2">
                    <a:lumMod val="40000"/>
                    <a:lumOff val="60000"/>
                  </a:schemeClr>
                </a:solidFill>
              </a:rPr>
              <a:t>§ 	En byggnads bärande konstruktion ska beskrivas i ett särskilt dokument (konstruktionsdokumentation). </a:t>
            </a:r>
            <a:r>
              <a:rPr lang="sv-SE" dirty="0">
                <a:solidFill>
                  <a:schemeClr val="accent4"/>
                </a:solidFill>
              </a:rPr>
              <a:t>Beskrivningen ska redovisa förutsättningarna för dimensioneringen och utförandet.</a:t>
            </a:r>
            <a:r>
              <a:rPr lang="sv-SE" dirty="0"/>
              <a:t> </a:t>
            </a:r>
            <a:r>
              <a:rPr lang="sv-SE" dirty="0">
                <a:solidFill>
                  <a:schemeClr val="accent2">
                    <a:lumMod val="40000"/>
                    <a:lumOff val="60000"/>
                  </a:schemeClr>
                </a:solidFill>
              </a:rPr>
              <a:t>Den ska även beskriva den bärande konstruktionens verkningssätt. </a:t>
            </a:r>
            <a:r>
              <a:rPr lang="sv-SE" dirty="0">
                <a:solidFill>
                  <a:schemeClr val="accent4"/>
                </a:solidFill>
              </a:rPr>
              <a:t>Även val av exponeringsklasser och val av korrosivitetsklasser ska anges.</a:t>
            </a:r>
            <a:r>
              <a:rPr lang="sv-SE" dirty="0"/>
              <a:t> </a:t>
            </a:r>
            <a:r>
              <a:rPr lang="sv-SE" dirty="0">
                <a:solidFill>
                  <a:schemeClr val="accent2">
                    <a:lumMod val="40000"/>
                    <a:lumOff val="60000"/>
                  </a:schemeClr>
                </a:solidFill>
              </a:rPr>
              <a:t>Dessutom ska beskrivningen innehålla uppgifter om vilket gällande regelverk som har tillämpats. I beskrivningen ska även finnas uppgifter om dimensioneringskontrollens omfattning och vem som har gjort kontrollen (BFS 2015:6). </a:t>
            </a:r>
          </a:p>
        </p:txBody>
      </p:sp>
      <p:sp>
        <p:nvSpPr>
          <p:cNvPr id="2" name="Rektangel 1"/>
          <p:cNvSpPr/>
          <p:nvPr/>
        </p:nvSpPr>
        <p:spPr>
          <a:xfrm>
            <a:off x="475738" y="3008418"/>
            <a:ext cx="8352928" cy="1754326"/>
          </a:xfrm>
          <a:prstGeom prst="rect">
            <a:avLst/>
          </a:prstGeom>
        </p:spPr>
        <p:txBody>
          <a:bodyPr wrap="square">
            <a:spAutoFit/>
          </a:bodyPr>
          <a:lstStyle/>
          <a:p>
            <a:r>
              <a:rPr lang="sv-SE" i="1" dirty="0" smtClean="0"/>
              <a:t>	</a:t>
            </a:r>
            <a:r>
              <a:rPr lang="sv-SE" i="1" dirty="0">
                <a:solidFill>
                  <a:schemeClr val="accent2">
                    <a:lumMod val="40000"/>
                    <a:lumOff val="60000"/>
                  </a:schemeClr>
                </a:solidFill>
              </a:rPr>
              <a:t>Allmänt råd</a:t>
            </a:r>
          </a:p>
          <a:p>
            <a:r>
              <a:rPr lang="sv-SE" i="1" dirty="0"/>
              <a:t>	</a:t>
            </a:r>
            <a:r>
              <a:rPr lang="sv-SE" i="1" dirty="0">
                <a:solidFill>
                  <a:schemeClr val="accent4"/>
                </a:solidFill>
              </a:rPr>
              <a:t>Förutsättningar för dimensionering och utförande som bör 		redovisas är exempel val av laster, lastkombinationer, 	säkerhetsklasser, 	statiska modeller, livslängd.</a:t>
            </a:r>
          </a:p>
          <a:p>
            <a:r>
              <a:rPr lang="sv-SE" dirty="0">
                <a:solidFill>
                  <a:schemeClr val="tx1">
                    <a:lumMod val="20000"/>
                    <a:lumOff val="80000"/>
                  </a:schemeClr>
                </a:solidFill>
              </a:rPr>
              <a:t>	</a:t>
            </a:r>
            <a:r>
              <a:rPr lang="sv-SE" i="1" dirty="0">
                <a:solidFill>
                  <a:schemeClr val="accent2">
                    <a:lumMod val="40000"/>
                    <a:lumOff val="60000"/>
                  </a:schemeClr>
                </a:solidFill>
              </a:rPr>
              <a:t>Ett särskilt krav på dokumentation av verifieringen av bärförmåga i 	händelse av brand finns i avdelning C, kapitel 1.1.2, 4§ (BFS 2015:6).</a:t>
            </a:r>
          </a:p>
        </p:txBody>
      </p:sp>
    </p:spTree>
    <p:extLst>
      <p:ext uri="{BB962C8B-B14F-4D97-AF65-F5344CB8AC3E}">
        <p14:creationId xmlns:p14="http://schemas.microsoft.com/office/powerpoint/2010/main" val="382725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554182" y="1268760"/>
            <a:ext cx="8026977" cy="3816424"/>
          </a:xfrm>
        </p:spPr>
        <p:txBody>
          <a:bodyPr>
            <a:noAutofit/>
          </a:bodyPr>
          <a:lstStyle/>
          <a:p>
            <a:pPr>
              <a:buFont typeface="Arial" panose="020B0604020202020204" pitchFamily="34" charset="0"/>
              <a:buChar char="•"/>
            </a:pPr>
            <a:r>
              <a:rPr lang="sv-SE" b="0" dirty="0" smtClean="0"/>
              <a:t>Laster</a:t>
            </a:r>
          </a:p>
          <a:p>
            <a:pPr>
              <a:buFont typeface="Arial" panose="020B0604020202020204" pitchFamily="34" charset="0"/>
              <a:buChar char="•"/>
            </a:pPr>
            <a:r>
              <a:rPr lang="sv-SE" b="0" dirty="0" smtClean="0"/>
              <a:t>Lastkombinationer</a:t>
            </a:r>
          </a:p>
          <a:p>
            <a:pPr>
              <a:buFont typeface="Arial" panose="020B0604020202020204" pitchFamily="34" charset="0"/>
              <a:buChar char="•"/>
            </a:pPr>
            <a:r>
              <a:rPr lang="sv-SE" b="0" dirty="0" smtClean="0"/>
              <a:t>Säkerhetsklass</a:t>
            </a:r>
          </a:p>
          <a:p>
            <a:pPr>
              <a:buFont typeface="Arial" panose="020B0604020202020204" pitchFamily="34" charset="0"/>
              <a:buChar char="•"/>
            </a:pPr>
            <a:r>
              <a:rPr lang="sv-SE" b="0" dirty="0" smtClean="0"/>
              <a:t>Konsekvensklass</a:t>
            </a:r>
          </a:p>
          <a:p>
            <a:pPr>
              <a:buFont typeface="Arial" panose="020B0604020202020204" pitchFamily="34" charset="0"/>
              <a:buChar char="•"/>
            </a:pPr>
            <a:r>
              <a:rPr lang="sv-SE" b="0" dirty="0" smtClean="0"/>
              <a:t>Klimatklass</a:t>
            </a:r>
          </a:p>
          <a:p>
            <a:pPr>
              <a:buFont typeface="Arial" panose="020B0604020202020204" pitchFamily="34" charset="0"/>
              <a:buChar char="•"/>
            </a:pPr>
            <a:r>
              <a:rPr lang="sv-SE" b="0" dirty="0" smtClean="0"/>
              <a:t>Korrosivitetsklass</a:t>
            </a:r>
          </a:p>
          <a:p>
            <a:pPr>
              <a:buFont typeface="Arial" panose="020B0604020202020204" pitchFamily="34" charset="0"/>
              <a:buChar char="•"/>
            </a:pPr>
            <a:r>
              <a:rPr lang="sv-SE" b="0" dirty="0" smtClean="0"/>
              <a:t>Exponeringsklass</a:t>
            </a:r>
          </a:p>
          <a:p>
            <a:pPr>
              <a:buFont typeface="Arial" panose="020B0604020202020204" pitchFamily="34" charset="0"/>
              <a:buChar char="•"/>
            </a:pPr>
            <a:r>
              <a:rPr lang="sv-SE" b="0" dirty="0" smtClean="0"/>
              <a:t>Livslängd</a:t>
            </a:r>
          </a:p>
          <a:p>
            <a:pPr>
              <a:buFont typeface="Arial" panose="020B0604020202020204" pitchFamily="34" charset="0"/>
              <a:buChar char="•"/>
            </a:pPr>
            <a:r>
              <a:rPr lang="sv-SE" b="0" dirty="0" smtClean="0"/>
              <a:t>Geoteknisk kategori</a:t>
            </a:r>
          </a:p>
          <a:p>
            <a:pPr>
              <a:buFont typeface="Arial" panose="020B0604020202020204" pitchFamily="34" charset="0"/>
              <a:buChar char="•"/>
            </a:pPr>
            <a:r>
              <a:rPr lang="sv-SE" b="0" dirty="0" smtClean="0"/>
              <a:t>Utförandeklass</a:t>
            </a:r>
          </a:p>
          <a:p>
            <a:pPr>
              <a:buFont typeface="Arial" panose="020B0604020202020204" pitchFamily="34" charset="0"/>
              <a:buChar char="•"/>
            </a:pPr>
            <a:endParaRPr lang="sv-SE" b="0" dirty="0" smtClean="0"/>
          </a:p>
          <a:p>
            <a:pPr>
              <a:buFont typeface="Arial" panose="020B0604020202020204" pitchFamily="34" charset="0"/>
              <a:buChar char="•"/>
            </a:pPr>
            <a:endParaRPr lang="sv-SE" b="0" dirty="0" smtClean="0"/>
          </a:p>
          <a:p>
            <a:pPr marL="0" indent="0">
              <a:buNone/>
            </a:pPr>
            <a:r>
              <a:rPr lang="sv-SE" dirty="0"/>
              <a:t>	</a:t>
            </a:r>
            <a:endParaRPr lang="sv-SE" b="0" i="1" dirty="0"/>
          </a:p>
        </p:txBody>
      </p:sp>
      <p:sp>
        <p:nvSpPr>
          <p:cNvPr id="2" name="Rubrik 1"/>
          <p:cNvSpPr>
            <a:spLocks noGrp="1"/>
          </p:cNvSpPr>
          <p:nvPr>
            <p:ph type="title"/>
          </p:nvPr>
        </p:nvSpPr>
        <p:spPr>
          <a:xfrm>
            <a:off x="554182" y="620688"/>
            <a:ext cx="8035636" cy="550422"/>
          </a:xfrm>
        </p:spPr>
        <p:txBody>
          <a:bodyPr>
            <a:normAutofit/>
          </a:bodyPr>
          <a:lstStyle/>
          <a:p>
            <a:r>
              <a:rPr lang="sv-SE" sz="2000" b="1" dirty="0" smtClean="0">
                <a:solidFill>
                  <a:schemeClr val="accent3"/>
                </a:solidFill>
              </a:rPr>
              <a:t>Exempel på förutsättningar:</a:t>
            </a:r>
            <a:endParaRPr lang="sv-SE" sz="2000" b="1" dirty="0">
              <a:solidFill>
                <a:schemeClr val="accent3"/>
              </a:solidFill>
            </a:endParaRPr>
          </a:p>
        </p:txBody>
      </p:sp>
    </p:spTree>
    <p:extLst>
      <p:ext uri="{BB962C8B-B14F-4D97-AF65-F5344CB8AC3E}">
        <p14:creationId xmlns:p14="http://schemas.microsoft.com/office/powerpoint/2010/main" val="301508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ndast text">
  <a:themeElements>
    <a:clrScheme name="WSP Corporate Blue">
      <a:dk1>
        <a:srgbClr val="0046AD"/>
      </a:dk1>
      <a:lt1>
        <a:srgbClr val="80DED6"/>
      </a:lt1>
      <a:dk2>
        <a:srgbClr val="CCDC00"/>
      </a:dk2>
      <a:lt2>
        <a:srgbClr val="00918E"/>
      </a:lt2>
      <a:accent1>
        <a:srgbClr val="0046AD"/>
      </a:accent1>
      <a:accent2>
        <a:srgbClr val="8B8D8E"/>
      </a:accent2>
      <a:accent3>
        <a:srgbClr val="505254"/>
      </a:accent3>
      <a:accent4>
        <a:srgbClr val="000000"/>
      </a:accent4>
      <a:accent5>
        <a:srgbClr val="FFFFFF"/>
      </a:accent5>
      <a:accent6>
        <a:srgbClr val="FFFFFF"/>
      </a:accent6>
      <a:hlink>
        <a:srgbClr val="0046AD"/>
      </a:hlink>
      <a:folHlink>
        <a:srgbClr val="8B8D8E"/>
      </a:folHlink>
    </a:clrScheme>
    <a:fontScheme name="Geniva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1150</TotalTime>
  <Words>1263</Words>
  <Application>Microsoft Office PowerPoint</Application>
  <PresentationFormat>Bildspel på skärmen (4:3)</PresentationFormat>
  <Paragraphs>165</Paragraphs>
  <Slides>17</Slides>
  <Notes>17</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17</vt:i4>
      </vt:variant>
    </vt:vector>
  </HeadingPairs>
  <TitlesOfParts>
    <vt:vector size="24" baseType="lpstr">
      <vt:lpstr>ＭＳ Ｐゴシック</vt:lpstr>
      <vt:lpstr>AngsanaUPC</vt:lpstr>
      <vt:lpstr>Arial</vt:lpstr>
      <vt:lpstr>Calibri</vt:lpstr>
      <vt:lpstr>Courier New</vt:lpstr>
      <vt:lpstr>Wingdings</vt:lpstr>
      <vt:lpstr>Endast text</vt:lpstr>
      <vt:lpstr>PowerPoint-presentation</vt:lpstr>
      <vt:lpstr>PowerPoint-presentation</vt:lpstr>
      <vt:lpstr>Konstruktionsdokumentation</vt:lpstr>
      <vt:lpstr>EKS är Boverkets konstruktionsregler</vt:lpstr>
      <vt:lpstr>Syfte</vt:lpstr>
      <vt:lpstr>Vad ska konstruktionsdokumentationen innehålla?</vt:lpstr>
      <vt:lpstr>PowerPoint-presentation</vt:lpstr>
      <vt:lpstr>PowerPoint-presentation</vt:lpstr>
      <vt:lpstr>Exempel på förutsättningar:</vt:lpstr>
      <vt:lpstr>PowerPoint-presentation</vt:lpstr>
      <vt:lpstr>PowerPoint-presentation</vt:lpstr>
      <vt:lpstr>PowerPoint-presentation</vt:lpstr>
      <vt:lpstr>PowerPoint-presentation</vt:lpstr>
      <vt:lpstr>Ska en konstruktionsdokumentation alltid upprättas?</vt:lpstr>
      <vt:lpstr>Men…</vt:lpstr>
      <vt:lpstr>I vilket skede ska konstruktionsdokumentationen tas fram? </vt:lpstr>
      <vt:lpstr>PowerPoint-presentation</vt:lpstr>
    </vt:vector>
  </TitlesOfParts>
  <Company>WSP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”Konstruktionsdokumentation”</dc:title>
  <dc:creator>Holmdahl Andersson, Hanna</dc:creator>
  <cp:lastModifiedBy>Holmdahl Andersson, Hanna</cp:lastModifiedBy>
  <cp:revision>69</cp:revision>
  <cp:lastPrinted>2017-05-03T11:00:57Z</cp:lastPrinted>
  <dcterms:created xsi:type="dcterms:W3CDTF">2017-04-27T09:44:23Z</dcterms:created>
  <dcterms:modified xsi:type="dcterms:W3CDTF">2017-05-03T12:16:08Z</dcterms:modified>
  <dc:language>Français</dc:language>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stomTemplate_">
    <vt:bool>true</vt:bool>
  </property>
  <property fmtid="{D5CDD505-2E9C-101B-9397-08002B2CF9AE}" pid="3" name="dpChangePicture">
    <vt:bool>true</vt:bool>
  </property>
</Properties>
</file>